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25" r:id="rId2"/>
    <p:sldId id="478" r:id="rId3"/>
    <p:sldId id="492" r:id="rId4"/>
    <p:sldId id="936" r:id="rId5"/>
    <p:sldId id="527" r:id="rId6"/>
    <p:sldId id="535" r:id="rId7"/>
    <p:sldId id="536" r:id="rId8"/>
    <p:sldId id="337" r:id="rId9"/>
    <p:sldId id="370" r:id="rId10"/>
    <p:sldId id="490" r:id="rId11"/>
    <p:sldId id="497" r:id="rId12"/>
    <p:sldId id="339" r:id="rId13"/>
    <p:sldId id="340" r:id="rId14"/>
    <p:sldId id="363" r:id="rId15"/>
    <p:sldId id="938" r:id="rId16"/>
    <p:sldId id="939" r:id="rId17"/>
    <p:sldId id="957" r:id="rId18"/>
    <p:sldId id="937" r:id="rId19"/>
    <p:sldId id="935" r:id="rId20"/>
    <p:sldId id="940" r:id="rId21"/>
    <p:sldId id="941" r:id="rId22"/>
    <p:sldId id="942" r:id="rId23"/>
    <p:sldId id="943" r:id="rId24"/>
    <p:sldId id="944" r:id="rId25"/>
    <p:sldId id="945" r:id="rId26"/>
    <p:sldId id="946" r:id="rId27"/>
    <p:sldId id="959" r:id="rId28"/>
    <p:sldId id="947" r:id="rId29"/>
    <p:sldId id="948" r:id="rId30"/>
    <p:sldId id="949" r:id="rId31"/>
    <p:sldId id="960" r:id="rId32"/>
    <p:sldId id="951" r:id="rId33"/>
    <p:sldId id="952" r:id="rId34"/>
    <p:sldId id="961" r:id="rId35"/>
    <p:sldId id="954" r:id="rId36"/>
    <p:sldId id="953" r:id="rId37"/>
    <p:sldId id="956" r:id="rId38"/>
    <p:sldId id="955" r:id="rId39"/>
    <p:sldId id="962" r:id="rId40"/>
    <p:sldId id="958" r:id="rId4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6C757D"/>
    <a:srgbClr val="FFC000"/>
    <a:srgbClr val="000000"/>
    <a:srgbClr val="F5F5F5"/>
    <a:srgbClr val="BC8C00"/>
    <a:srgbClr val="FFFF00"/>
    <a:srgbClr val="FFFF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874" autoAdjust="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0CE1E2A-81A6-4607-9572-ADD8B531C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C1A257-1616-431C-A163-212629E42F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7A90-1AFB-4FA1-ADF2-69FD2D1230BA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D5EDFB-5622-4C61-B9D9-1DA05E4853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601B35-872B-4C78-BD36-825D03E0A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2D9A-5B89-4689-B04D-3FBBAA04CE2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6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5495C-7C85-4DFE-8C2B-354A7A489EB6}" type="datetimeFigureOut">
              <a:rPr lang="it-IT" smtClean="0"/>
              <a:t>09/09/2022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E9EE-A74D-4412-94DD-33E68A9749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57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g.csr.unibo.it/projects/waterin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88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27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9087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874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1705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big.csr.unibo.it/projects/watering/"/>
              </a:rPr>
              <a:t>https://big.csr.unibo.it/projects/watering/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4909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/>
              <a:t>Matteo Francia – University of Bologna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8244904-21AE-45D0-AF1E-12336AFA4C18}"/>
              </a:ext>
            </a:extLst>
          </p:cNvPr>
          <p:cNvSpPr txBox="1">
            <a:spLocks/>
          </p:cNvSpPr>
          <p:nvPr userDrawn="1"/>
        </p:nvSpPr>
        <p:spPr>
          <a:xfrm>
            <a:off x="4550948" y="6492873"/>
            <a:ext cx="3090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Data Platform and AI for Precision Farming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978-1-4614-8265-9_80734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dunnsolutions.com/business-analytics/big-data-analytics/data-lake-consulting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agrobigdatascience.it/" TargetMode="External"/><Relationship Id="rId2" Type="http://schemas.openxmlformats.org/officeDocument/2006/relationships/hyperlink" Target="https://cordis.europa.eu/project/id/101000256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g.csr.unibo.it/" TargetMode="External"/><Relationship Id="rId2" Type="http://schemas.openxmlformats.org/officeDocument/2006/relationships/hyperlink" Target="mailto:m.francia@unibo.i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svg"/><Relationship Id="rId7" Type="http://schemas.openxmlformats.org/officeDocument/2006/relationships/image" Target="../media/image33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artner.com/en/information-technology/glossar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Data Platform and AI for Precision Farming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en-US" dirty="0"/>
              <a:t>Soil Moisture Modeling and Assessment as a Case Study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768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  <a:p>
            <a:pPr marL="457200" lvl="1" indent="0">
              <a:buNone/>
            </a:pPr>
            <a:r>
              <a:rPr lang="en-US" i="1" dirty="0"/>
              <a:t>"A database is a </a:t>
            </a:r>
            <a:r>
              <a:rPr lang="en-US" i="1" dirty="0">
                <a:solidFill>
                  <a:srgbClr val="FF0000"/>
                </a:solidFill>
              </a:rPr>
              <a:t>structured and persistent collection</a:t>
            </a:r>
            <a:r>
              <a:rPr lang="en-US" i="1" dirty="0"/>
              <a:t> of information about some aspect of the real world organized and stored in a way that facilitates efficient retrieval and modification. The structure of a database is determined by an </a:t>
            </a:r>
            <a:r>
              <a:rPr lang="en-US" i="1" dirty="0">
                <a:solidFill>
                  <a:srgbClr val="FF0000"/>
                </a:solidFill>
              </a:rPr>
              <a:t>abstract data model</a:t>
            </a:r>
            <a:r>
              <a:rPr lang="en-US" i="1" dirty="0"/>
              <a:t>. Primarily, it is this structure that differentiates a database from a data file. The most popular data model is relational that represents data as a set of tables."</a:t>
            </a:r>
          </a:p>
          <a:p>
            <a:endParaRPr lang="en-US" dirty="0"/>
          </a:p>
          <a:p>
            <a:r>
              <a:rPr lang="en-US" dirty="0"/>
              <a:t>Data Warehouse</a:t>
            </a:r>
          </a:p>
          <a:p>
            <a:pPr marL="457200" lvl="1" indent="0">
              <a:buNone/>
            </a:pPr>
            <a:r>
              <a:rPr lang="en-US" i="1" dirty="0"/>
              <a:t>"A collection of data that supports decision-making processes. It provides the following features: subject-oriented, integrated and consistent, not volatile."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09B469-1CE5-4A25-8DAC-3FABE0599C7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Özsu</a:t>
            </a:r>
            <a:r>
              <a:rPr lang="en-US" dirty="0"/>
              <a:t> M.T. (2018) Database. In: Encyclopedia of Database Systems. Springer, New York, NY. </a:t>
            </a:r>
            <a:r>
              <a:rPr lang="en-US" dirty="0">
                <a:hlinkClick r:id="rId2"/>
              </a:rPr>
              <a:t>https://doi.org/10.1007/978-1-4614-8265-9_80734</a:t>
            </a:r>
            <a:br>
              <a:rPr lang="en-US" dirty="0"/>
            </a:br>
            <a:r>
              <a:rPr lang="en-US" dirty="0"/>
              <a:t>Matteo Golfarelli and Stefano Rizzi. </a:t>
            </a:r>
            <a:r>
              <a:rPr lang="en-US" i="1" dirty="0"/>
              <a:t>Data warehouse design: Modern principles and methodologies</a:t>
            </a:r>
            <a:r>
              <a:rPr lang="en-US" dirty="0"/>
              <a:t>. McGraw-Hill, Inc., 2009.</a:t>
            </a:r>
          </a:p>
        </p:txBody>
      </p:sp>
    </p:spTree>
    <p:extLst>
      <p:ext uri="{BB962C8B-B14F-4D97-AF65-F5344CB8AC3E}">
        <p14:creationId xmlns:p14="http://schemas.microsoft.com/office/powerpoint/2010/main" val="188019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lake</a:t>
            </a:r>
          </a:p>
          <a:p>
            <a:pPr marL="457200" lvl="1" indent="0">
              <a:buNone/>
            </a:pPr>
            <a:r>
              <a:rPr lang="en-US" dirty="0"/>
              <a:t>Couto et al.: </a:t>
            </a:r>
            <a:r>
              <a:rPr lang="en-US" i="1" dirty="0"/>
              <a:t>“A DL is a </a:t>
            </a:r>
            <a:r>
              <a:rPr lang="en-US" i="1" dirty="0">
                <a:solidFill>
                  <a:srgbClr val="FF0000"/>
                </a:solidFill>
              </a:rPr>
              <a:t>central repository</a:t>
            </a:r>
            <a:r>
              <a:rPr lang="en-US" i="1" dirty="0"/>
              <a:t> system for </a:t>
            </a:r>
            <a:r>
              <a:rPr lang="en-US" i="1" dirty="0">
                <a:solidFill>
                  <a:srgbClr val="0070C0"/>
                </a:solidFill>
              </a:rPr>
              <a:t>storage, processing, and analysis of raw data</a:t>
            </a:r>
            <a:r>
              <a:rPr lang="en-US" i="1" dirty="0"/>
              <a:t>, in which the data is kept in its </a:t>
            </a:r>
            <a:r>
              <a:rPr lang="en-US" i="1" dirty="0">
                <a:solidFill>
                  <a:srgbClr val="00B050"/>
                </a:solidFill>
              </a:rPr>
              <a:t>original format and is processed to be queried only when needed</a:t>
            </a:r>
            <a:r>
              <a:rPr lang="en-US" i="1" dirty="0"/>
              <a:t>. It can </a:t>
            </a:r>
            <a:r>
              <a:rPr lang="en-US" i="1" dirty="0">
                <a:solidFill>
                  <a:srgbClr val="7030A0"/>
                </a:solidFill>
              </a:rPr>
              <a:t>store a varied amount of formats </a:t>
            </a:r>
            <a:r>
              <a:rPr lang="en-US" i="1" dirty="0"/>
              <a:t>in big data ecosystems, from unstructured, semi-structured, to structured data sources”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64562-FF30-4DAC-ACCA-A802B4B78BD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Couto, Julia, et al. "A Mapping Study about Data Lakes: An Improved Definition and Possible Architectures." </a:t>
            </a:r>
            <a:r>
              <a:rPr lang="en-US" i="1" dirty="0"/>
              <a:t>SEKE</a:t>
            </a:r>
            <a:r>
              <a:rPr lang="en-US" dirty="0"/>
              <a:t>. 2019.</a:t>
            </a:r>
            <a:br>
              <a:rPr lang="en-US" dirty="0"/>
            </a:br>
            <a:r>
              <a:rPr lang="en-US" dirty="0">
                <a:hlinkClick r:id="rId2"/>
              </a:rPr>
              <a:t>https://dunnsolutions.com/business-analytics/big-data-analytics/data-lake-consulting</a:t>
            </a:r>
            <a:r>
              <a:rPr lang="en-US" dirty="0"/>
              <a:t> 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F723C94-7BBF-4F22-8C90-FE0A0506CA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80" y="1825625"/>
            <a:ext cx="4549017" cy="3939449"/>
          </a:xfrm>
        </p:spPr>
      </p:pic>
    </p:spTree>
    <p:extLst>
      <p:ext uri="{BB962C8B-B14F-4D97-AF65-F5344CB8AC3E}">
        <p14:creationId xmlns:p14="http://schemas.microsoft.com/office/powerpoint/2010/main" val="1589067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lakes have increasingly taken the role of data hubs</a:t>
            </a:r>
          </a:p>
          <a:p>
            <a:pPr lvl="1"/>
            <a:r>
              <a:rPr lang="en-US" dirty="0"/>
              <a:t>Eliminate up-front costs of ingestion and ETL since data are stored in original format</a:t>
            </a:r>
          </a:p>
          <a:p>
            <a:pPr lvl="1"/>
            <a:r>
              <a:rPr lang="en-US" dirty="0"/>
              <a:t>Once in DL, data are available for analysis by everyone in the organization</a:t>
            </a:r>
          </a:p>
          <a:p>
            <a:r>
              <a:rPr lang="en-US" dirty="0"/>
              <a:t>Drawing a sharp line been storage/processing/serving is hard</a:t>
            </a:r>
          </a:p>
          <a:p>
            <a:pPr lvl="1"/>
            <a:r>
              <a:rPr lang="en-US" dirty="0"/>
              <a:t>Is a database just storage?</a:t>
            </a:r>
          </a:p>
          <a:p>
            <a:pPr lvl="1"/>
            <a:r>
              <a:rPr lang="en-US" dirty="0"/>
              <a:t>What about SQL/OLAP?</a:t>
            </a:r>
          </a:p>
          <a:p>
            <a:r>
              <a:rPr lang="en-US" dirty="0"/>
              <a:t>Blurring of the architectural borderlines</a:t>
            </a:r>
          </a:p>
          <a:p>
            <a:pPr lvl="1"/>
            <a:r>
              <a:rPr lang="en-US" dirty="0"/>
              <a:t>DL is often replaced by “data platform” or “data ecosystem”</a:t>
            </a:r>
          </a:p>
          <a:p>
            <a:pPr lvl="1"/>
            <a:r>
              <a:rPr lang="en-US" dirty="0"/>
              <a:t>Encompass systems supporting data-intensive storage, computation, analysis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8453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platform </a:t>
            </a:r>
          </a:p>
          <a:p>
            <a:pPr lvl="1"/>
            <a:r>
              <a:rPr lang="en-US" dirty="0"/>
              <a:t>An </a:t>
            </a:r>
            <a:r>
              <a:rPr lang="en-US" dirty="0">
                <a:solidFill>
                  <a:srgbClr val="FF5050"/>
                </a:solidFill>
              </a:rPr>
              <a:t>integrated</a:t>
            </a:r>
            <a:r>
              <a:rPr lang="en-US" dirty="0"/>
              <a:t> set of technologies that collectively meets an organization’s </a:t>
            </a:r>
            <a:r>
              <a:rPr lang="en-US" dirty="0">
                <a:solidFill>
                  <a:srgbClr val="FF5050"/>
                </a:solidFill>
              </a:rPr>
              <a:t>end-to-end data needs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such as acquisition, storage, preparation, delivery, and governance, as well as a security layer for users and applications</a:t>
            </a:r>
          </a:p>
          <a:p>
            <a:pPr lvl="1"/>
            <a:r>
              <a:rPr lang="en-US" dirty="0"/>
              <a:t>Rationale: relieve users from complexity of administration and provision</a:t>
            </a:r>
          </a:p>
          <a:p>
            <a:pPr lvl="2"/>
            <a:r>
              <a:rPr lang="en-US" dirty="0"/>
              <a:t>Not only technological skills, but also privacy, access control, etc.</a:t>
            </a:r>
          </a:p>
          <a:p>
            <a:pPr lvl="2"/>
            <a:r>
              <a:rPr lang="en-US" dirty="0">
                <a:solidFill>
                  <a:srgbClr val="FF5050"/>
                </a:solidFill>
              </a:rPr>
              <a:t>Users should only focus on functional aspects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081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Modeling data pipelines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/>
              <a:t>Shearer, Colin. "The CRISP-DM model: the new blueprint for data mining." Journal of data warehousing 5.4 (2000): 13-22.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C1835D1A-B1CC-5846-D2D7-997778ABB8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62" y="2105199"/>
            <a:ext cx="3387675" cy="3394748"/>
          </a:xfrm>
        </p:spPr>
      </p:pic>
    </p:spTree>
    <p:extLst>
      <p:ext uri="{BB962C8B-B14F-4D97-AF65-F5344CB8AC3E}">
        <p14:creationId xmlns:p14="http://schemas.microsoft.com/office/powerpoint/2010/main" val="42464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Modeling data pipelines</a:t>
            </a:r>
          </a:p>
        </p:txBody>
      </p:sp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BE8CE957-C09D-4BA2-80BB-A1F5947800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06" y="2912535"/>
            <a:ext cx="5686766" cy="250996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C733-3655-4A1D-A7C9-25DC794D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DIKW hierarchy</a:t>
            </a:r>
          </a:p>
          <a:p>
            <a:pPr lvl="1"/>
            <a:r>
              <a:rPr lang="en-US" dirty="0"/>
              <a:t>Layers representing structural relationships between data, information, knowledge, and wisdom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 err="1"/>
              <a:t>Ackoff</a:t>
            </a:r>
            <a:r>
              <a:rPr lang="en-US" dirty="0"/>
              <a:t>, Russell L. "From data to wisdom." Journal of applied systems analysis 16.1 (1989): 3-9.</a:t>
            </a:r>
          </a:p>
        </p:txBody>
      </p:sp>
      <p:pic>
        <p:nvPicPr>
          <p:cNvPr id="14" name="Picture 1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1804A43-172B-4E5F-B124-7FE9A7B5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05" y="3837990"/>
            <a:ext cx="2264569" cy="22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43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pipeline</a:t>
            </a:r>
          </a:p>
        </p:txBody>
      </p:sp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BE8CE957-C09D-4BA2-80BB-A1F5947800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857792"/>
            <a:ext cx="5181600" cy="228700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C733-3655-4A1D-A7C9-25DC794D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 err="1"/>
              <a:t>Ackoff</a:t>
            </a:r>
            <a:r>
              <a:rPr lang="en-US" dirty="0"/>
              <a:t>, Russell L. "From data to wisdom." Journal of applied systems analysis 16.1 (1989): 3-9.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D832A69-6846-8B0A-B5FE-EB23CF6E9EA4}"/>
              </a:ext>
            </a:extLst>
          </p:cNvPr>
          <p:cNvGrpSpPr/>
          <p:nvPr/>
        </p:nvGrpSpPr>
        <p:grpSpPr>
          <a:xfrm>
            <a:off x="5943415" y="2469960"/>
            <a:ext cx="5822611" cy="3491283"/>
            <a:chOff x="851839" y="874381"/>
            <a:chExt cx="9183245" cy="5622867"/>
          </a:xfrm>
        </p:grpSpPr>
        <p:cxnSp>
          <p:nvCxnSpPr>
            <p:cNvPr id="10" name="Connettore diritto 53">
              <a:extLst>
                <a:ext uri="{FF2B5EF4-FFF2-40B4-BE49-F238E27FC236}">
                  <a16:creationId xmlns:a16="http://schemas.microsoft.com/office/drawing/2014/main" id="{3E66C0CB-5F05-97F5-49B5-EB2F57CF22E0}"/>
                </a:ext>
              </a:extLst>
            </p:cNvPr>
            <p:cNvCxnSpPr/>
            <p:nvPr/>
          </p:nvCxnSpPr>
          <p:spPr>
            <a:xfrm>
              <a:off x="1189274" y="4435296"/>
              <a:ext cx="8845810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D54964C6-5DAB-F96E-931A-E0F066FF61E0}"/>
                </a:ext>
              </a:extLst>
            </p:cNvPr>
            <p:cNvCxnSpPr/>
            <p:nvPr/>
          </p:nvCxnSpPr>
          <p:spPr>
            <a:xfrm>
              <a:off x="1182617" y="3304418"/>
              <a:ext cx="884581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E382E88E-482F-A91F-88BF-EE8D45011B86}"/>
                </a:ext>
              </a:extLst>
            </p:cNvPr>
            <p:cNvGrpSpPr/>
            <p:nvPr/>
          </p:nvGrpSpPr>
          <p:grpSpPr>
            <a:xfrm>
              <a:off x="2383049" y="4719721"/>
              <a:ext cx="1398604" cy="1777527"/>
              <a:chOff x="2268247" y="4906963"/>
              <a:chExt cx="1398604" cy="1777527"/>
            </a:xfrm>
          </p:grpSpPr>
          <p:pic>
            <p:nvPicPr>
              <p:cNvPr id="58" name="Segnaposto contenuto 8">
                <a:extLst>
                  <a:ext uri="{FF2B5EF4-FFF2-40B4-BE49-F238E27FC236}">
                    <a16:creationId xmlns:a16="http://schemas.microsoft.com/office/drawing/2014/main" id="{F8DD74F4-B8BD-D544-92FB-B77345CCC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403475" y="4906963"/>
                <a:ext cx="1035050" cy="1035050"/>
              </a:xfrm>
              <a:prstGeom prst="rect">
                <a:avLst/>
              </a:prstGeom>
            </p:spPr>
          </p:pic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3FCB900A-74A1-5E08-540D-1CF550FEF5EF}"/>
                  </a:ext>
                </a:extLst>
              </p:cNvPr>
              <p:cNvSpPr txBox="1"/>
              <p:nvPr/>
            </p:nvSpPr>
            <p:spPr>
              <a:xfrm>
                <a:off x="2268247" y="6040095"/>
                <a:ext cx="1398604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On-the-</a:t>
                </a:r>
                <a:r>
                  <a:rPr lang="it-IT" sz="1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field</a:t>
                </a:r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b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it-IT" sz="1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sensors</a:t>
                </a:r>
                <a:endParaRPr lang="en-US" sz="1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EFC2C884-5829-F618-3B0C-55C93950B250}"/>
                </a:ext>
              </a:extLst>
            </p:cNvPr>
            <p:cNvGrpSpPr/>
            <p:nvPr/>
          </p:nvGrpSpPr>
          <p:grpSpPr>
            <a:xfrm>
              <a:off x="3662734" y="4790012"/>
              <a:ext cx="1006732" cy="1707235"/>
              <a:chOff x="4016245" y="4977254"/>
              <a:chExt cx="1006732" cy="1707235"/>
            </a:xfrm>
          </p:grpSpPr>
          <p:pic>
            <p:nvPicPr>
              <p:cNvPr id="56" name="Immagine 42">
                <a:extLst>
                  <a:ext uri="{FF2B5EF4-FFF2-40B4-BE49-F238E27FC236}">
                    <a16:creationId xmlns:a16="http://schemas.microsoft.com/office/drawing/2014/main" id="{5FD151F6-DB23-01FA-490F-45ED703F12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9551" y="4977254"/>
                <a:ext cx="1000124" cy="1040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0B8B30E0-ABD3-D32E-69BD-F22D453007C9}"/>
                  </a:ext>
                </a:extLst>
              </p:cNvPr>
              <p:cNvSpPr txBox="1"/>
              <p:nvPr/>
            </p:nvSpPr>
            <p:spPr>
              <a:xfrm>
                <a:off x="4016245" y="6040094"/>
                <a:ext cx="1006732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Satellite</a:t>
                </a:r>
                <a:b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it-IT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images</a:t>
                </a:r>
                <a:endParaRPr lang="en-US" sz="1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15D7894A-BC6A-87BF-82C1-E120F74C6907}"/>
                </a:ext>
              </a:extLst>
            </p:cNvPr>
            <p:cNvGrpSpPr/>
            <p:nvPr/>
          </p:nvGrpSpPr>
          <p:grpSpPr>
            <a:xfrm>
              <a:off x="4692834" y="4976552"/>
              <a:ext cx="1274723" cy="1520696"/>
              <a:chOff x="5260657" y="5065713"/>
              <a:chExt cx="1274723" cy="1520696"/>
            </a:xfrm>
          </p:grpSpPr>
          <p:pic>
            <p:nvPicPr>
              <p:cNvPr id="54" name="Immagine 43">
                <a:extLst>
                  <a:ext uri="{FF2B5EF4-FFF2-40B4-BE49-F238E27FC236}">
                    <a16:creationId xmlns:a16="http://schemas.microsoft.com/office/drawing/2014/main" id="{B66544C6-02A2-CF3E-FF06-116C84814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76875" y="5065713"/>
                <a:ext cx="742950" cy="71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2A2CC997-4374-272B-9201-2C0F4219D4C7}"/>
                  </a:ext>
                </a:extLst>
              </p:cNvPr>
              <p:cNvSpPr txBox="1"/>
              <p:nvPr/>
            </p:nvSpPr>
            <p:spPr>
              <a:xfrm>
                <a:off x="5260657" y="5942014"/>
                <a:ext cx="1274723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Rural Land</a:t>
                </a:r>
              </a:p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register</a:t>
                </a:r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F31666F8-BA5C-4761-A81C-454057105DB8}"/>
                </a:ext>
              </a:extLst>
            </p:cNvPr>
            <p:cNvGrpSpPr/>
            <p:nvPr/>
          </p:nvGrpSpPr>
          <p:grpSpPr>
            <a:xfrm>
              <a:off x="8311155" y="4970021"/>
              <a:ext cx="1338172" cy="1306540"/>
              <a:chOff x="8196353" y="5032023"/>
              <a:chExt cx="1338172" cy="1306540"/>
            </a:xfrm>
          </p:grpSpPr>
          <p:pic>
            <p:nvPicPr>
              <p:cNvPr id="52" name="Immagine 51">
                <a:extLst>
                  <a:ext uri="{FF2B5EF4-FFF2-40B4-BE49-F238E27FC236}">
                    <a16:creationId xmlns:a16="http://schemas.microsoft.com/office/drawing/2014/main" id="{78D14729-64E2-46BE-BAB2-8A82AC5C9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6353" y="5032023"/>
                <a:ext cx="1338172" cy="784930"/>
              </a:xfrm>
              <a:prstGeom prst="rect">
                <a:avLst/>
              </a:prstGeom>
            </p:spPr>
          </p:pic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AAF9C33B-BC7B-8BF7-A79F-39E478C2D90C}"/>
                  </a:ext>
                </a:extLst>
              </p:cNvPr>
              <p:cNvSpPr txBox="1"/>
              <p:nvPr/>
            </p:nvSpPr>
            <p:spPr>
              <a:xfrm>
                <a:off x="8427970" y="5942013"/>
                <a:ext cx="905605" cy="39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Meteo</a:t>
                </a:r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</a:p>
            </p:txBody>
          </p:sp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7FE053EE-DBD3-3FCF-846D-2F57EFE9D3FA}"/>
                </a:ext>
              </a:extLst>
            </p:cNvPr>
            <p:cNvGrpSpPr/>
            <p:nvPr/>
          </p:nvGrpSpPr>
          <p:grpSpPr>
            <a:xfrm>
              <a:off x="5967289" y="4976552"/>
              <a:ext cx="963753" cy="1520696"/>
              <a:chOff x="6735545" y="5032023"/>
              <a:chExt cx="963753" cy="1520696"/>
            </a:xfrm>
          </p:grpSpPr>
          <p:pic>
            <p:nvPicPr>
              <p:cNvPr id="50" name="Immagine 43">
                <a:extLst>
                  <a:ext uri="{FF2B5EF4-FFF2-40B4-BE49-F238E27FC236}">
                    <a16:creationId xmlns:a16="http://schemas.microsoft.com/office/drawing/2014/main" id="{4F6181DA-7641-BEE5-2377-215C31010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7881" y="5032023"/>
                <a:ext cx="742950" cy="71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928A99BF-46F9-19A9-318C-D2934ADEA317}"/>
                  </a:ext>
                </a:extLst>
              </p:cNvPr>
              <p:cNvSpPr txBox="1"/>
              <p:nvPr/>
            </p:nvSpPr>
            <p:spPr>
              <a:xfrm>
                <a:off x="6735545" y="5908324"/>
                <a:ext cx="963753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Crop</a:t>
                </a:r>
              </a:p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register</a:t>
                </a:r>
              </a:p>
            </p:txBody>
          </p:sp>
        </p:grpSp>
        <p:sp>
          <p:nvSpPr>
            <p:cNvPr id="18" name="Disco magnetico 17">
              <a:extLst>
                <a:ext uri="{FF2B5EF4-FFF2-40B4-BE49-F238E27FC236}">
                  <a16:creationId xmlns:a16="http://schemas.microsoft.com/office/drawing/2014/main" id="{BD708B8C-35B7-FE00-1B1E-3A6BF483FC20}"/>
                </a:ext>
              </a:extLst>
            </p:cNvPr>
            <p:cNvSpPr/>
            <p:nvPr/>
          </p:nvSpPr>
          <p:spPr>
            <a:xfrm>
              <a:off x="3806826" y="3589155"/>
              <a:ext cx="3806451" cy="7048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Lake (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Hadoop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18B31488-89D3-B328-D11B-C4A09CD4027F}"/>
                </a:ext>
              </a:extLst>
            </p:cNvPr>
            <p:cNvCxnSpPr/>
            <p:nvPr/>
          </p:nvCxnSpPr>
          <p:spPr>
            <a:xfrm>
              <a:off x="1182617" y="2039420"/>
              <a:ext cx="884581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Disco magnetico 19">
              <a:extLst>
                <a:ext uri="{FF2B5EF4-FFF2-40B4-BE49-F238E27FC236}">
                  <a16:creationId xmlns:a16="http://schemas.microsoft.com/office/drawing/2014/main" id="{595AE6B2-51FE-BBB0-5D44-1E43F924909C}"/>
                </a:ext>
              </a:extLst>
            </p:cNvPr>
            <p:cNvSpPr/>
            <p:nvPr/>
          </p:nvSpPr>
          <p:spPr>
            <a:xfrm>
              <a:off x="3806826" y="2304549"/>
              <a:ext cx="3806451" cy="7048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ODS (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Hbase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 + 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PostGIS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55DAF32-5276-A452-FFDB-E3BF5B0244CD}"/>
                </a:ext>
              </a:extLst>
            </p:cNvPr>
            <p:cNvSpPr txBox="1"/>
            <p:nvPr/>
          </p:nvSpPr>
          <p:spPr>
            <a:xfrm>
              <a:off x="1325558" y="3716591"/>
              <a:ext cx="1107650" cy="64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Raw</a:t>
              </a:r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level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1EB114F7-273D-2745-3F54-53B5828C97AE}"/>
                </a:ext>
              </a:extLst>
            </p:cNvPr>
            <p:cNvSpPr txBox="1"/>
            <p:nvPr/>
          </p:nvSpPr>
          <p:spPr>
            <a:xfrm>
              <a:off x="964941" y="2447965"/>
              <a:ext cx="1522487" cy="39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Tactical</a:t>
              </a:r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Level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DCAD56DC-F000-567F-44EF-11110355DC08}"/>
                </a:ext>
              </a:extLst>
            </p:cNvPr>
            <p:cNvSpPr txBox="1"/>
            <p:nvPr/>
          </p:nvSpPr>
          <p:spPr>
            <a:xfrm>
              <a:off x="851839" y="1242010"/>
              <a:ext cx="1621086" cy="39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Strategic Level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Rettangolo arrotondato 29">
              <a:extLst>
                <a:ext uri="{FF2B5EF4-FFF2-40B4-BE49-F238E27FC236}">
                  <a16:creationId xmlns:a16="http://schemas.microsoft.com/office/drawing/2014/main" id="{2B01F4FF-8BD4-F357-CFAC-AF393C777DDE}"/>
                </a:ext>
              </a:extLst>
            </p:cNvPr>
            <p:cNvSpPr/>
            <p:nvPr/>
          </p:nvSpPr>
          <p:spPr>
            <a:xfrm>
              <a:off x="8720846" y="1442069"/>
              <a:ext cx="1099379" cy="487129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Web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6" name="Rettangolo arrotondato 30">
              <a:extLst>
                <a:ext uri="{FF2B5EF4-FFF2-40B4-BE49-F238E27FC236}">
                  <a16:creationId xmlns:a16="http://schemas.microsoft.com/office/drawing/2014/main" id="{617121F6-8EAF-778A-FA8D-BB9377BD9576}"/>
                </a:ext>
              </a:extLst>
            </p:cNvPr>
            <p:cNvSpPr/>
            <p:nvPr/>
          </p:nvSpPr>
          <p:spPr>
            <a:xfrm>
              <a:off x="2470043" y="4170460"/>
              <a:ext cx="1188000" cy="45419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Acquisition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Rettangolo arrotondato 31">
              <a:extLst>
                <a:ext uri="{FF2B5EF4-FFF2-40B4-BE49-F238E27FC236}">
                  <a16:creationId xmlns:a16="http://schemas.microsoft.com/office/drawing/2014/main" id="{720FD826-7719-046F-F7C0-B6558A0EDE13}"/>
                </a:ext>
              </a:extLst>
            </p:cNvPr>
            <p:cNvSpPr/>
            <p:nvPr/>
          </p:nvSpPr>
          <p:spPr>
            <a:xfrm>
              <a:off x="2470043" y="3092430"/>
              <a:ext cx="1187136" cy="47347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Loading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8" name="Rettangolo arrotondato 32">
              <a:extLst>
                <a:ext uri="{FF2B5EF4-FFF2-40B4-BE49-F238E27FC236}">
                  <a16:creationId xmlns:a16="http://schemas.microsoft.com/office/drawing/2014/main" id="{F1A6BFE4-21B9-0F2D-C4DB-A7057DF8B3AF}"/>
                </a:ext>
              </a:extLst>
            </p:cNvPr>
            <p:cNvSpPr/>
            <p:nvPr/>
          </p:nvSpPr>
          <p:spPr>
            <a:xfrm>
              <a:off x="2470043" y="1809411"/>
              <a:ext cx="1188000" cy="43348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Loading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9" name="Rettangolo arrotondato 33">
              <a:extLst>
                <a:ext uri="{FF2B5EF4-FFF2-40B4-BE49-F238E27FC236}">
                  <a16:creationId xmlns:a16="http://schemas.microsoft.com/office/drawing/2014/main" id="{4CD1372E-0E33-889E-98B4-C42311709BFC}"/>
                </a:ext>
              </a:extLst>
            </p:cNvPr>
            <p:cNvSpPr/>
            <p:nvPr/>
          </p:nvSpPr>
          <p:spPr>
            <a:xfrm>
              <a:off x="8720846" y="889762"/>
              <a:ext cx="1099379" cy="49135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SOLAP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0" name="Freccia in su 29">
              <a:extLst>
                <a:ext uri="{FF2B5EF4-FFF2-40B4-BE49-F238E27FC236}">
                  <a16:creationId xmlns:a16="http://schemas.microsoft.com/office/drawing/2014/main" id="{9AD79EDF-4140-9C26-F9BC-EE38D6779B9D}"/>
                </a:ext>
              </a:extLst>
            </p:cNvPr>
            <p:cNvSpPr/>
            <p:nvPr/>
          </p:nvSpPr>
          <p:spPr>
            <a:xfrm>
              <a:off x="5561173" y="4369984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1" name="Freccia in su 30">
              <a:extLst>
                <a:ext uri="{FF2B5EF4-FFF2-40B4-BE49-F238E27FC236}">
                  <a16:creationId xmlns:a16="http://schemas.microsoft.com/office/drawing/2014/main" id="{0E5F2E2C-DABD-A6DE-9EF4-A572FF214CA1}"/>
                </a:ext>
              </a:extLst>
            </p:cNvPr>
            <p:cNvSpPr/>
            <p:nvPr/>
          </p:nvSpPr>
          <p:spPr>
            <a:xfrm>
              <a:off x="5561173" y="3098066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2" name="Freccia in su 31">
              <a:extLst>
                <a:ext uri="{FF2B5EF4-FFF2-40B4-BE49-F238E27FC236}">
                  <a16:creationId xmlns:a16="http://schemas.microsoft.com/office/drawing/2014/main" id="{19EAD5B1-33EB-4898-E319-6AB13F3FF86F}"/>
                </a:ext>
              </a:extLst>
            </p:cNvPr>
            <p:cNvSpPr/>
            <p:nvPr/>
          </p:nvSpPr>
          <p:spPr>
            <a:xfrm>
              <a:off x="5561173" y="1821648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3" name="Freccia in su 32">
              <a:extLst>
                <a:ext uri="{FF2B5EF4-FFF2-40B4-BE49-F238E27FC236}">
                  <a16:creationId xmlns:a16="http://schemas.microsoft.com/office/drawing/2014/main" id="{F314674A-A9F7-7B8D-DD95-B8C0D3543F0D}"/>
                </a:ext>
              </a:extLst>
            </p:cNvPr>
            <p:cNvSpPr/>
            <p:nvPr/>
          </p:nvSpPr>
          <p:spPr>
            <a:xfrm rot="5400000">
              <a:off x="7812342" y="2476934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4" name="Freccia in su 33">
              <a:extLst>
                <a:ext uri="{FF2B5EF4-FFF2-40B4-BE49-F238E27FC236}">
                  <a16:creationId xmlns:a16="http://schemas.microsoft.com/office/drawing/2014/main" id="{77A89628-2BA1-7397-BD23-510A0B7B19DF}"/>
                </a:ext>
              </a:extLst>
            </p:cNvPr>
            <p:cNvSpPr/>
            <p:nvPr/>
          </p:nvSpPr>
          <p:spPr>
            <a:xfrm rot="5400000">
              <a:off x="7812342" y="1204043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5" name="Rettangolo arrotondato 45">
              <a:extLst>
                <a:ext uri="{FF2B5EF4-FFF2-40B4-BE49-F238E27FC236}">
                  <a16:creationId xmlns:a16="http://schemas.microsoft.com/office/drawing/2014/main" id="{5E4F6C90-115C-4CF7-3E86-A778104682B1}"/>
                </a:ext>
              </a:extLst>
            </p:cNvPr>
            <p:cNvSpPr/>
            <p:nvPr/>
          </p:nvSpPr>
          <p:spPr>
            <a:xfrm>
              <a:off x="2402263" y="1103387"/>
              <a:ext cx="1300397" cy="36293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EA253107-FAEF-4CF3-0F52-CF133EA8DBBB}"/>
                </a:ext>
              </a:extLst>
            </p:cNvPr>
            <p:cNvSpPr txBox="1"/>
            <p:nvPr/>
          </p:nvSpPr>
          <p:spPr>
            <a:xfrm>
              <a:off x="2722333" y="1172610"/>
              <a:ext cx="660256" cy="39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ETL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7" name="Rettangolo arrotondato 62">
              <a:extLst>
                <a:ext uri="{FF2B5EF4-FFF2-40B4-BE49-F238E27FC236}">
                  <a16:creationId xmlns:a16="http://schemas.microsoft.com/office/drawing/2014/main" id="{63511F8E-1388-DE7D-2387-331129D23858}"/>
                </a:ext>
              </a:extLst>
            </p:cNvPr>
            <p:cNvSpPr/>
            <p:nvPr/>
          </p:nvSpPr>
          <p:spPr>
            <a:xfrm>
              <a:off x="8720846" y="2170085"/>
              <a:ext cx="1085499" cy="49135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Mobile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8" name="Rettangolo arrotondato 39">
              <a:extLst>
                <a:ext uri="{FF2B5EF4-FFF2-40B4-BE49-F238E27FC236}">
                  <a16:creationId xmlns:a16="http://schemas.microsoft.com/office/drawing/2014/main" id="{D0298377-8ED3-86B5-C8DF-94836F481C73}"/>
                </a:ext>
              </a:extLst>
            </p:cNvPr>
            <p:cNvSpPr/>
            <p:nvPr/>
          </p:nvSpPr>
          <p:spPr>
            <a:xfrm>
              <a:off x="2458893" y="2412470"/>
              <a:ext cx="1187136" cy="47347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Integration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" name="Rettangolo arrotondato 47">
              <a:extLst>
                <a:ext uri="{FF2B5EF4-FFF2-40B4-BE49-F238E27FC236}">
                  <a16:creationId xmlns:a16="http://schemas.microsoft.com/office/drawing/2014/main" id="{2CA4B507-44E4-F74D-ADEB-DA608A75CEE1}"/>
                </a:ext>
              </a:extLst>
            </p:cNvPr>
            <p:cNvSpPr/>
            <p:nvPr/>
          </p:nvSpPr>
          <p:spPr>
            <a:xfrm rot="16200000">
              <a:off x="6638024" y="2495727"/>
              <a:ext cx="3650295" cy="407604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dirty="0">
                  <a:latin typeface="Helvetica" panose="020B0604020202020204" pitchFamily="34" charset="0"/>
                  <a:cs typeface="Helvetica" panose="020B0604020202020204" pitchFamily="34" charset="0"/>
                </a:rPr>
                <a:t>API</a:t>
              </a:r>
              <a:endParaRPr lang="en-US" sz="9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0" name="Rettangolo arrotondato 48">
              <a:extLst>
                <a:ext uri="{FF2B5EF4-FFF2-40B4-BE49-F238E27FC236}">
                  <a16:creationId xmlns:a16="http://schemas.microsoft.com/office/drawing/2014/main" id="{06DEB112-ED10-63C9-A0A4-22CC752A4085}"/>
                </a:ext>
              </a:extLst>
            </p:cNvPr>
            <p:cNvSpPr/>
            <p:nvPr/>
          </p:nvSpPr>
          <p:spPr>
            <a:xfrm>
              <a:off x="8720845" y="3363154"/>
              <a:ext cx="1113259" cy="491352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Notebook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1" name="Freccia in su 40">
              <a:extLst>
                <a:ext uri="{FF2B5EF4-FFF2-40B4-BE49-F238E27FC236}">
                  <a16:creationId xmlns:a16="http://schemas.microsoft.com/office/drawing/2014/main" id="{5934B713-EA10-AD11-2639-C65F2CE6A5B3}"/>
                </a:ext>
              </a:extLst>
            </p:cNvPr>
            <p:cNvSpPr/>
            <p:nvPr/>
          </p:nvSpPr>
          <p:spPr>
            <a:xfrm rot="5400000">
              <a:off x="7812342" y="3771972"/>
              <a:ext cx="238125" cy="390525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2" name="Rettangolo arrotondato 50">
              <a:extLst>
                <a:ext uri="{FF2B5EF4-FFF2-40B4-BE49-F238E27FC236}">
                  <a16:creationId xmlns:a16="http://schemas.microsoft.com/office/drawing/2014/main" id="{5578E5A0-186A-5322-565E-F832D5CFAFCE}"/>
                </a:ext>
              </a:extLst>
            </p:cNvPr>
            <p:cNvSpPr/>
            <p:nvPr/>
          </p:nvSpPr>
          <p:spPr>
            <a:xfrm>
              <a:off x="2458893" y="3631127"/>
              <a:ext cx="1187136" cy="473476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Enrichment</a:t>
              </a:r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processes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3" name="Disco magnetico 23">
              <a:extLst>
                <a:ext uri="{FF2B5EF4-FFF2-40B4-BE49-F238E27FC236}">
                  <a16:creationId xmlns:a16="http://schemas.microsoft.com/office/drawing/2014/main" id="{16152BC9-6516-8395-FD55-608C88ED6C82}"/>
                </a:ext>
              </a:extLst>
            </p:cNvPr>
            <p:cNvSpPr/>
            <p:nvPr/>
          </p:nvSpPr>
          <p:spPr>
            <a:xfrm>
              <a:off x="3806826" y="1045029"/>
              <a:ext cx="3806451" cy="7048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Spatial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 Cube (</a:t>
              </a:r>
              <a:r>
                <a:rPr lang="it-IT" sz="1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PostGIS</a:t>
              </a:r>
              <a:r>
                <a:rPr lang="it-IT" sz="10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  <a:endParaRPr lang="en-US" sz="1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44" name="Gruppo 19">
              <a:extLst>
                <a:ext uri="{FF2B5EF4-FFF2-40B4-BE49-F238E27FC236}">
                  <a16:creationId xmlns:a16="http://schemas.microsoft.com/office/drawing/2014/main" id="{BA191276-528D-DA64-E262-79584EE467DE}"/>
                </a:ext>
              </a:extLst>
            </p:cNvPr>
            <p:cNvGrpSpPr/>
            <p:nvPr/>
          </p:nvGrpSpPr>
          <p:grpSpPr>
            <a:xfrm>
              <a:off x="6832684" y="4976552"/>
              <a:ext cx="1557882" cy="1520696"/>
              <a:chOff x="6438482" y="5032023"/>
              <a:chExt cx="1557882" cy="1520696"/>
            </a:xfrm>
          </p:grpSpPr>
          <p:pic>
            <p:nvPicPr>
              <p:cNvPr id="48" name="Immagine 43">
                <a:extLst>
                  <a:ext uri="{FF2B5EF4-FFF2-40B4-BE49-F238E27FC236}">
                    <a16:creationId xmlns:a16="http://schemas.microsoft.com/office/drawing/2014/main" id="{4550C2E7-EA67-7CB3-A729-444299D8B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7881" y="5032023"/>
                <a:ext cx="742950" cy="71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CasellaDiTesto 15">
                <a:extLst>
                  <a:ext uri="{FF2B5EF4-FFF2-40B4-BE49-F238E27FC236}">
                    <a16:creationId xmlns:a16="http://schemas.microsoft.com/office/drawing/2014/main" id="{C7138BE2-0A21-0F8A-E78E-99975F497F53}"/>
                  </a:ext>
                </a:extLst>
              </p:cNvPr>
              <p:cNvSpPr txBox="1"/>
              <p:nvPr/>
            </p:nvSpPr>
            <p:spPr>
              <a:xfrm>
                <a:off x="6438482" y="5908324"/>
                <a:ext cx="1557882" cy="644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Administrative</a:t>
                </a:r>
              </a:p>
              <a:p>
                <a:pPr algn="ct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borders</a:t>
                </a:r>
              </a:p>
            </p:txBody>
          </p:sp>
        </p:grpSp>
        <p:sp>
          <p:nvSpPr>
            <p:cNvPr id="45" name="Rettangolo arrotondato 29">
              <a:extLst>
                <a:ext uri="{FF2B5EF4-FFF2-40B4-BE49-F238E27FC236}">
                  <a16:creationId xmlns:a16="http://schemas.microsoft.com/office/drawing/2014/main" id="{E9104868-E0ED-6874-A8A4-2B22306332FD}"/>
                </a:ext>
              </a:extLst>
            </p:cNvPr>
            <p:cNvSpPr/>
            <p:nvPr/>
          </p:nvSpPr>
          <p:spPr>
            <a:xfrm>
              <a:off x="8720846" y="2725617"/>
              <a:ext cx="1099379" cy="487399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Web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Rettangolo arrotondato 29">
              <a:extLst>
                <a:ext uri="{FF2B5EF4-FFF2-40B4-BE49-F238E27FC236}">
                  <a16:creationId xmlns:a16="http://schemas.microsoft.com/office/drawing/2014/main" id="{EB8F3047-D350-BBB3-3BAE-E9FB081D1A92}"/>
                </a:ext>
              </a:extLst>
            </p:cNvPr>
            <p:cNvSpPr/>
            <p:nvPr/>
          </p:nvSpPr>
          <p:spPr>
            <a:xfrm>
              <a:off x="8734726" y="3912267"/>
              <a:ext cx="1099379" cy="487399"/>
            </a:xfrm>
            <a:prstGeom prst="round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it-IT" sz="800">
                  <a:latin typeface="Helvetica" panose="020B0604020202020204" pitchFamily="34" charset="0"/>
                  <a:cs typeface="Helvetica" panose="020B0604020202020204" pitchFamily="34" charset="0"/>
                </a:rPr>
                <a:t>Web Interface</a:t>
              </a:r>
              <a:endParaRPr lang="en-US" sz="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7" name="CasellaDiTesto 26">
              <a:extLst>
                <a:ext uri="{FF2B5EF4-FFF2-40B4-BE49-F238E27FC236}">
                  <a16:creationId xmlns:a16="http://schemas.microsoft.com/office/drawing/2014/main" id="{400708C0-2A7E-C4F5-981A-92CD79782C3B}"/>
                </a:ext>
              </a:extLst>
            </p:cNvPr>
            <p:cNvSpPr txBox="1"/>
            <p:nvPr/>
          </p:nvSpPr>
          <p:spPr>
            <a:xfrm>
              <a:off x="1311395" y="4896037"/>
              <a:ext cx="1107650" cy="64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External</a:t>
              </a:r>
              <a:r>
                <a:rPr lang="it-IT" sz="1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it-IT" sz="10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sources</a:t>
              </a:r>
              <a:endParaRPr lang="en-US" sz="1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851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E406A69-08E0-836C-EE4D-E0864987C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data pipelines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C0C1248D-3EAC-D008-568D-43DCA0967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631" y="1726855"/>
            <a:ext cx="5730737" cy="4298053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67F842-2164-94DB-439F-30D95C87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7F8275-29E6-4154-6A12-B4F26991C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7166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E87113F5-8B28-393D-FC2D-B169DEDC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platform in the agritech domain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2DBADE29-EDD7-F409-C2F1-4BBAFDA81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synergy of internet of things (IoT) and precision farming is producing valuable applications in the </a:t>
            </a:r>
            <a:r>
              <a:rPr lang="en-US" dirty="0" err="1">
                <a:solidFill>
                  <a:srgbClr val="FF5050"/>
                </a:solidFill>
              </a:rPr>
              <a:t>AgriTech</a:t>
            </a:r>
            <a:r>
              <a:rPr lang="en-US" dirty="0"/>
              <a:t> domain [1]</a:t>
            </a:r>
          </a:p>
          <a:p>
            <a:pPr lvl="1"/>
            <a:r>
              <a:rPr lang="en-US" dirty="0" err="1">
                <a:solidFill>
                  <a:srgbClr val="FF5050"/>
                </a:solidFill>
              </a:rPr>
              <a:t>AgriTech</a:t>
            </a:r>
            <a:r>
              <a:rPr lang="en-US" dirty="0"/>
              <a:t>: use of technology for farming to improve efficiency and profitability</a:t>
            </a:r>
          </a:p>
          <a:p>
            <a:r>
              <a:rPr lang="en-US" dirty="0"/>
              <a:t>Some of our recent projects</a:t>
            </a:r>
          </a:p>
          <a:p>
            <a:pPr lvl="1"/>
            <a:r>
              <a:rPr lang="en-US" dirty="0"/>
              <a:t>Smart watering management to produce Kiwifruit with higher quality while saving water [2]</a:t>
            </a:r>
          </a:p>
          <a:p>
            <a:pPr lvl="1"/>
            <a:r>
              <a:rPr lang="en-US" dirty="0"/>
              <a:t>Sustainable weed management in management in with laser-based autonomous tools [4]</a:t>
            </a:r>
          </a:p>
          <a:p>
            <a:pPr lvl="1"/>
            <a:r>
              <a:rPr lang="en-US" dirty="0" err="1"/>
              <a:t>Agro.Big.Data.Science</a:t>
            </a:r>
            <a:r>
              <a:rPr lang="en-US" dirty="0"/>
              <a:t> [5]</a:t>
            </a:r>
          </a:p>
          <a:p>
            <a:r>
              <a:rPr lang="en-US" dirty="0"/>
              <a:t>Transforming sensor data into valuable decision-making insights is not trivial </a:t>
            </a:r>
          </a:p>
          <a:p>
            <a:pPr lvl="1"/>
            <a:r>
              <a:rPr lang="en-US" dirty="0"/>
              <a:t>It requires managing many computer-science issues related to data platforms [3] </a:t>
            </a:r>
          </a:p>
          <a:p>
            <a:pPr lvl="1"/>
            <a:r>
              <a:rPr lang="en-US" dirty="0"/>
              <a:t>It requires to support, integrate, and exploit the knowledge from precision-agriculture experts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0EC96A-4024-D1EA-7500-B4E0BE80F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</a:t>
            </a:fld>
            <a:endParaRPr lang="it-IT" dirty="0"/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2B9D2BF-4687-E4DD-1719-4A848C85C9E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/>
              <a:t>[1] </a:t>
            </a:r>
            <a:r>
              <a:rPr lang="en-US" dirty="0"/>
              <a:t>Vitali, Giuliano, et al. "Crop management with the </a:t>
            </a:r>
            <a:r>
              <a:rPr lang="en-US" dirty="0" err="1"/>
              <a:t>iot</a:t>
            </a:r>
            <a:r>
              <a:rPr lang="en-US" dirty="0"/>
              <a:t>: An interdisciplinary survey." Agronomy 11.1 (2021): 181.</a:t>
            </a:r>
            <a:br>
              <a:rPr lang="en-US" dirty="0"/>
            </a:br>
            <a:r>
              <a:rPr lang="en-US" dirty="0"/>
              <a:t>[2] Francia, Matteo, et al. "Multi-sensor profiling for precision soil-moisture monitoring." Computers and Electronics in Agriculture 197 (2022): 106924.</a:t>
            </a:r>
            <a:br>
              <a:rPr lang="en-US" dirty="0"/>
            </a:br>
            <a:r>
              <a:rPr lang="en-US" dirty="0"/>
              <a:t>[3] Francia, Matteo, et al. "Making data platforms smarter with MOSES." Future Generation Computer Systems 125 (2021): 299-313.</a:t>
            </a:r>
            <a:br>
              <a:rPr lang="en-US" dirty="0"/>
            </a:br>
            <a:r>
              <a:rPr lang="en-US" dirty="0"/>
              <a:t>[4] </a:t>
            </a:r>
            <a:r>
              <a:rPr lang="en-US" dirty="0">
                <a:hlinkClick r:id="rId2"/>
              </a:rPr>
              <a:t>https://cordis.europa.eu/project/id/101000256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[5] </a:t>
            </a:r>
            <a:r>
              <a:rPr lang="en-US" dirty="0">
                <a:hlinkClick r:id="rId3"/>
              </a:rPr>
              <a:t>http://agrobigdatascience.it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3769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13924453-FCA5-DDC1-0086-193C9E5D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tentative</a:t>
            </a:r>
            <a:r>
              <a:rPr lang="it-IT" dirty="0"/>
              <a:t> (service) </a:t>
            </a:r>
            <a:r>
              <a:rPr lang="it-IT" dirty="0" err="1"/>
              <a:t>organization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59F4390-CA98-F2A8-78AA-1D62A6CC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A1ECED-A494-7567-A642-E5C4C2C6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</a:t>
            </a:fld>
            <a:endParaRPr lang="it-IT"/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5DE8BB6-38E0-17E0-CC71-EA49F334AF9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 err="1">
                <a:solidFill>
                  <a:srgbClr val="FF5050"/>
                </a:solidFill>
              </a:rPr>
              <a:t>Ingestion</a:t>
            </a:r>
            <a:r>
              <a:rPr lang="it-IT" dirty="0"/>
              <a:t> + </a:t>
            </a:r>
            <a:r>
              <a:rPr lang="it-IT" dirty="0">
                <a:solidFill>
                  <a:srgbClr val="FFC000"/>
                </a:solidFill>
              </a:rPr>
              <a:t>Processing</a:t>
            </a:r>
            <a:r>
              <a:rPr lang="it-IT" dirty="0"/>
              <a:t> + </a:t>
            </a:r>
            <a:r>
              <a:rPr lang="it-IT" dirty="0" err="1">
                <a:solidFill>
                  <a:srgbClr val="00B0F0"/>
                </a:solidFill>
              </a:rPr>
              <a:t>Serving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C910442-2F1A-DC08-733F-9A10EDC20027}"/>
              </a:ext>
            </a:extLst>
          </p:cNvPr>
          <p:cNvSpPr/>
          <p:nvPr/>
        </p:nvSpPr>
        <p:spPr>
          <a:xfrm>
            <a:off x="1112481" y="3214760"/>
            <a:ext cx="1094445" cy="525800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Streaming data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0A4CC6B-5F48-8ABC-F9AA-9F5BDDE51FDD}"/>
              </a:ext>
            </a:extLst>
          </p:cNvPr>
          <p:cNvSpPr/>
          <p:nvPr/>
        </p:nvSpPr>
        <p:spPr>
          <a:xfrm>
            <a:off x="1112481" y="3873467"/>
            <a:ext cx="1094445" cy="530352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Batch</a:t>
            </a:r>
          </a:p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26CD8B1-5564-B289-020D-C0CF98C4DF42}"/>
              </a:ext>
            </a:extLst>
          </p:cNvPr>
          <p:cNvSpPr/>
          <p:nvPr/>
        </p:nvSpPr>
        <p:spPr>
          <a:xfrm>
            <a:off x="2689644" y="2671412"/>
            <a:ext cx="1094445" cy="2230042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Ingestion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764F2A9-7650-4196-8264-85363AD1DD0B}"/>
              </a:ext>
            </a:extLst>
          </p:cNvPr>
          <p:cNvSpPr/>
          <p:nvPr/>
        </p:nvSpPr>
        <p:spPr>
          <a:xfrm>
            <a:off x="2689643" y="2165888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Fast storage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D87A77A2-D5F0-4955-65C4-45ED80A1D126}"/>
              </a:ext>
            </a:extLst>
          </p:cNvPr>
          <p:cNvSpPr/>
          <p:nvPr/>
        </p:nvSpPr>
        <p:spPr>
          <a:xfrm>
            <a:off x="3940741" y="2671412"/>
            <a:ext cx="4650366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Real-time processing and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analytics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B9885CBE-FB70-1674-C843-B8BE60E7C64A}"/>
              </a:ext>
            </a:extLst>
          </p:cNvPr>
          <p:cNvSpPr/>
          <p:nvPr/>
        </p:nvSpPr>
        <p:spPr>
          <a:xfrm>
            <a:off x="3940741" y="4536329"/>
            <a:ext cx="4650366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Batch processing and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analytics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1EDB2D5-B2EC-0B0D-5ABB-77B7A2656D80}"/>
              </a:ext>
            </a:extLst>
          </p:cNvPr>
          <p:cNvSpPr/>
          <p:nvPr/>
        </p:nvSpPr>
        <p:spPr>
          <a:xfrm>
            <a:off x="3940741" y="3476429"/>
            <a:ext cx="1900077" cy="6200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Operational</a:t>
            </a: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 metadata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8003DF2-C549-9A3F-37E3-43112C98EE2D}"/>
              </a:ext>
            </a:extLst>
          </p:cNvPr>
          <p:cNvSpPr/>
          <p:nvPr/>
        </p:nvSpPr>
        <p:spPr>
          <a:xfrm>
            <a:off x="6170034" y="3476429"/>
            <a:ext cx="1900077" cy="6200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warehouse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CCD19751-B59E-F83B-438C-756CA5ADE903}"/>
              </a:ext>
            </a:extLst>
          </p:cNvPr>
          <p:cNvSpPr/>
          <p:nvPr/>
        </p:nvSpPr>
        <p:spPr>
          <a:xfrm>
            <a:off x="2689643" y="5041853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Slow storage (data </a:t>
            </a:r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lake</a:t>
            </a: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0E85CE7-BCB9-1097-98F7-BDE42C2F987F}"/>
              </a:ext>
            </a:extLst>
          </p:cNvPr>
          <p:cNvSpPr/>
          <p:nvPr/>
        </p:nvSpPr>
        <p:spPr>
          <a:xfrm>
            <a:off x="2689643" y="5547378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ETL tools overlay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12606A71-754B-5667-75A6-4E8DC5FCEC2A}"/>
              </a:ext>
            </a:extLst>
          </p:cNvPr>
          <p:cNvSpPr/>
          <p:nvPr/>
        </p:nvSpPr>
        <p:spPr>
          <a:xfrm>
            <a:off x="2689643" y="1660363"/>
            <a:ext cx="5901464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Orchestration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8FE35F9-7848-EA8D-4A4F-696ECAC79BED}"/>
              </a:ext>
            </a:extLst>
          </p:cNvPr>
          <p:cNvSpPr/>
          <p:nvPr/>
        </p:nvSpPr>
        <p:spPr>
          <a:xfrm>
            <a:off x="9027571" y="2550033"/>
            <a:ext cx="1244403" cy="6200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consumers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EC9D8C9-4EB0-5BB6-83A9-E0428F0C06E3}"/>
              </a:ext>
            </a:extLst>
          </p:cNvPr>
          <p:cNvSpPr/>
          <p:nvPr/>
        </p:nvSpPr>
        <p:spPr>
          <a:xfrm>
            <a:off x="9027571" y="3452334"/>
            <a:ext cx="1244403" cy="6200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consumers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CFCC2EC-BB87-9CA0-0F5A-F4F8D597B9B1}"/>
              </a:ext>
            </a:extLst>
          </p:cNvPr>
          <p:cNvSpPr/>
          <p:nvPr/>
        </p:nvSpPr>
        <p:spPr>
          <a:xfrm>
            <a:off x="9027571" y="4914410"/>
            <a:ext cx="1244403" cy="6200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b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consumers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DD1FC980-63F1-851E-14BC-4AB20A78863A}"/>
              </a:ext>
            </a:extLst>
          </p:cNvPr>
          <p:cNvSpPr/>
          <p:nvPr/>
        </p:nvSpPr>
        <p:spPr>
          <a:xfrm>
            <a:off x="2298207" y="3388170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1FA60A86-5706-4748-B5AB-1B1BA0402798}"/>
              </a:ext>
            </a:extLst>
          </p:cNvPr>
          <p:cNvSpPr/>
          <p:nvPr/>
        </p:nvSpPr>
        <p:spPr>
          <a:xfrm>
            <a:off x="2298207" y="4006947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ccia a destra 26">
            <a:extLst>
              <a:ext uri="{FF2B5EF4-FFF2-40B4-BE49-F238E27FC236}">
                <a16:creationId xmlns:a16="http://schemas.microsoft.com/office/drawing/2014/main" id="{A6C50C60-548C-F868-D14D-BEF5E12D3CAA}"/>
              </a:ext>
            </a:extLst>
          </p:cNvPr>
          <p:cNvSpPr/>
          <p:nvPr/>
        </p:nvSpPr>
        <p:spPr>
          <a:xfrm rot="5400000">
            <a:off x="3059656" y="487988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3F254B02-31C5-1DD2-6140-75D8F04D55F9}"/>
              </a:ext>
            </a:extLst>
          </p:cNvPr>
          <p:cNvSpPr/>
          <p:nvPr/>
        </p:nvSpPr>
        <p:spPr>
          <a:xfrm rot="5400000">
            <a:off x="3975119" y="487988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3832373E-4EAC-CCF5-8A44-6AC02C2A972B}"/>
              </a:ext>
            </a:extLst>
          </p:cNvPr>
          <p:cNvSpPr/>
          <p:nvPr/>
        </p:nvSpPr>
        <p:spPr>
          <a:xfrm rot="16200000">
            <a:off x="4217187" y="487988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A4A4D7BC-E545-9629-C02F-91ED93300CA4}"/>
              </a:ext>
            </a:extLst>
          </p:cNvPr>
          <p:cNvSpPr/>
          <p:nvPr/>
        </p:nvSpPr>
        <p:spPr>
          <a:xfrm rot="16200000">
            <a:off x="3059656" y="2508786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90E71755-C500-AD71-DA75-5A435905468E}"/>
              </a:ext>
            </a:extLst>
          </p:cNvPr>
          <p:cNvSpPr/>
          <p:nvPr/>
        </p:nvSpPr>
        <p:spPr>
          <a:xfrm rot="5400000">
            <a:off x="3912034" y="2508786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ccia a destra 31">
            <a:extLst>
              <a:ext uri="{FF2B5EF4-FFF2-40B4-BE49-F238E27FC236}">
                <a16:creationId xmlns:a16="http://schemas.microsoft.com/office/drawing/2014/main" id="{97167046-B169-B279-B2FC-4FF4E248CDBD}"/>
              </a:ext>
            </a:extLst>
          </p:cNvPr>
          <p:cNvSpPr/>
          <p:nvPr/>
        </p:nvSpPr>
        <p:spPr>
          <a:xfrm rot="16200000">
            <a:off x="4154102" y="2508786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DE5BB605-33C2-3BEC-2F13-4E3BCAD9E4F7}"/>
              </a:ext>
            </a:extLst>
          </p:cNvPr>
          <p:cNvSpPr/>
          <p:nvPr/>
        </p:nvSpPr>
        <p:spPr>
          <a:xfrm rot="16200000">
            <a:off x="4710362" y="4209139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ccia a destra 33">
            <a:extLst>
              <a:ext uri="{FF2B5EF4-FFF2-40B4-BE49-F238E27FC236}">
                <a16:creationId xmlns:a16="http://schemas.microsoft.com/office/drawing/2014/main" id="{B3102140-D144-6D31-5BE4-DEE2D9D295E5}"/>
              </a:ext>
            </a:extLst>
          </p:cNvPr>
          <p:cNvSpPr/>
          <p:nvPr/>
        </p:nvSpPr>
        <p:spPr>
          <a:xfrm rot="16200000">
            <a:off x="6942863" y="4216663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ccia a destra 34">
            <a:extLst>
              <a:ext uri="{FF2B5EF4-FFF2-40B4-BE49-F238E27FC236}">
                <a16:creationId xmlns:a16="http://schemas.microsoft.com/office/drawing/2014/main" id="{93F8FA9F-0726-36FF-6C45-FB6F469B83C2}"/>
              </a:ext>
            </a:extLst>
          </p:cNvPr>
          <p:cNvSpPr/>
          <p:nvPr/>
        </p:nvSpPr>
        <p:spPr>
          <a:xfrm rot="5400000">
            <a:off x="4692425" y="3166992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67E6D89-FECE-56AA-9DFB-65BC06FE5333}"/>
              </a:ext>
            </a:extLst>
          </p:cNvPr>
          <p:cNvSpPr/>
          <p:nvPr/>
        </p:nvSpPr>
        <p:spPr>
          <a:xfrm rot="5400000">
            <a:off x="6942863" y="3156762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ccia a destra 36">
            <a:extLst>
              <a:ext uri="{FF2B5EF4-FFF2-40B4-BE49-F238E27FC236}">
                <a16:creationId xmlns:a16="http://schemas.microsoft.com/office/drawing/2014/main" id="{16984E9D-46AB-3AB3-8A33-E3A69BDF8D73}"/>
              </a:ext>
            </a:extLst>
          </p:cNvPr>
          <p:cNvSpPr/>
          <p:nvPr/>
        </p:nvSpPr>
        <p:spPr>
          <a:xfrm>
            <a:off x="8658060" y="2759327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ccia a destra 37">
            <a:extLst>
              <a:ext uri="{FF2B5EF4-FFF2-40B4-BE49-F238E27FC236}">
                <a16:creationId xmlns:a16="http://schemas.microsoft.com/office/drawing/2014/main" id="{F4597C42-B049-554C-D9E8-6C9056E33C84}"/>
              </a:ext>
            </a:extLst>
          </p:cNvPr>
          <p:cNvSpPr/>
          <p:nvPr/>
        </p:nvSpPr>
        <p:spPr>
          <a:xfrm>
            <a:off x="8098078" y="3650529"/>
            <a:ext cx="914400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20306465-F9ED-51DD-99B7-6A867B8781A1}"/>
              </a:ext>
            </a:extLst>
          </p:cNvPr>
          <p:cNvSpPr/>
          <p:nvPr/>
        </p:nvSpPr>
        <p:spPr>
          <a:xfrm>
            <a:off x="8658060" y="5121624"/>
            <a:ext cx="354418" cy="1789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8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0975-2E00-4234-ABD2-0A8FF193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nsolas" panose="020B0609020204030204" pitchFamily="49" charset="0"/>
              </a:rPr>
              <a:t>whoami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0149-E645-45F9-9DA0-3DFE1B77B9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Matteo Francia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2"/>
              </a:rPr>
              <a:t>m.francia@unibo.it</a:t>
            </a:r>
            <a:endParaRPr lang="en-US" dirty="0"/>
          </a:p>
          <a:p>
            <a:pPr lvl="1"/>
            <a:r>
              <a:rPr lang="en-US" dirty="0"/>
              <a:t>Research fellow @ </a:t>
            </a:r>
            <a:r>
              <a:rPr lang="en-US" dirty="0" err="1"/>
              <a:t>UniBO</a:t>
            </a:r>
            <a:endParaRPr lang="en-US" dirty="0"/>
          </a:p>
          <a:p>
            <a:r>
              <a:rPr lang="en-US" dirty="0"/>
              <a:t>Research topics</a:t>
            </a:r>
          </a:p>
          <a:p>
            <a:pPr lvl="1"/>
            <a:r>
              <a:rPr lang="en-US" dirty="0"/>
              <a:t>Big data / database </a:t>
            </a:r>
          </a:p>
          <a:p>
            <a:pPr lvl="1"/>
            <a:r>
              <a:rPr lang="en-US" dirty="0" err="1"/>
              <a:t>Spatio</a:t>
            </a:r>
            <a:r>
              <a:rPr lang="en-US" dirty="0"/>
              <a:t>-temporal analytics</a:t>
            </a:r>
          </a:p>
          <a:p>
            <a:pPr lvl="1"/>
            <a:r>
              <a:rPr lang="en-US" dirty="0"/>
              <a:t>Data platforms for precision farming</a:t>
            </a:r>
          </a:p>
          <a:p>
            <a:r>
              <a:rPr lang="en-US" dirty="0"/>
              <a:t>Website</a:t>
            </a:r>
          </a:p>
          <a:p>
            <a:pPr lvl="1"/>
            <a:r>
              <a:rPr lang="en-US" dirty="0">
                <a:hlinkClick r:id="rId3"/>
              </a:rPr>
              <a:t>https://big.csr.unibo.it/</a:t>
            </a:r>
            <a:r>
              <a:rPr lang="en-US" dirty="0"/>
              <a:t> 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CAB24A9-6B5A-4295-9949-C0FA38A23F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71318"/>
            <a:ext cx="5181600" cy="305995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DC81-98DC-4027-B08D-07B436A6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FDB96-21A1-4C78-BA56-99EF5FE7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177D7D9E-7D10-25CA-DCA8-8BB529110E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0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Soil moisture monitoring as a case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E4E63-8742-9B39-2999-90624ECBD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Optimizing soil moisture is crucial for watering and crop performance [1]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GOAL</a:t>
            </a:r>
            <a:r>
              <a:rPr lang="en-US" dirty="0"/>
              <a:t>: saving water while improving fruit quality (i.e., provide a recommendation of the amount necessary water)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Soils</a:t>
            </a:r>
            <a:r>
              <a:rPr lang="en-US" dirty="0"/>
              <a:t> have different water retention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Watering systems</a:t>
            </a:r>
            <a:r>
              <a:rPr lang="en-US" dirty="0"/>
              <a:t> have different behaviors (e.g., drippers and sprinklers)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Plants</a:t>
            </a:r>
            <a:r>
              <a:rPr lang="en-US" dirty="0"/>
              <a:t> have different water demand (e.g., Kiwi [2] vs Grapes)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Sensors</a:t>
            </a:r>
            <a:r>
              <a:rPr lang="en-US" dirty="0"/>
              <a:t> produce different measurements with different precisions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20</a:t>
            </a:fld>
            <a:endParaRPr lang="it-IT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1A3FCFA7-40AE-9DB2-3910-19278146AC9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/>
              <a:t>[1]</a:t>
            </a:r>
            <a:r>
              <a:rPr lang="en-US" dirty="0"/>
              <a:t> </a:t>
            </a:r>
            <a:r>
              <a:rPr lang="en-US" dirty="0" err="1"/>
              <a:t>Turkeltaub</a:t>
            </a:r>
            <a:r>
              <a:rPr lang="en-US" dirty="0"/>
              <a:t> et al., Real-time monitoring of nitrate transport in the deep vadose zone under a crop field–implications for groundwater protection, Hydrology and Earth System Sciences 20 (8) (2016) 3099–3108.</a:t>
            </a:r>
            <a:br>
              <a:rPr lang="en-US" dirty="0"/>
            </a:br>
            <a:r>
              <a:rPr lang="en-US" dirty="0"/>
              <a:t>[2] M. Judd, et al., Water use by sheltered kiwifruit under advective conditions, New Zealand journal of agricultural research 29 (1) (1986) 83–92.</a:t>
            </a:r>
          </a:p>
        </p:txBody>
      </p:sp>
      <p:sp>
        <p:nvSpPr>
          <p:cNvPr id="25" name="Segnaposto contenuto 24">
            <a:extLst>
              <a:ext uri="{FF2B5EF4-FFF2-40B4-BE49-F238E27FC236}">
                <a16:creationId xmlns:a16="http://schemas.microsoft.com/office/drawing/2014/main" id="{BC506DFC-762C-433E-8C2A-722A843474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" name="Segnaposto contenuto 20">
            <a:extLst>
              <a:ext uri="{FF2B5EF4-FFF2-40B4-BE49-F238E27FC236}">
                <a16:creationId xmlns:a16="http://schemas.microsoft.com/office/drawing/2014/main" id="{98470A3F-DDB6-4540-ADFC-E78C6006B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919" y="1328145"/>
            <a:ext cx="3192881" cy="2126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magine 26" descr="Immagine che contiene albero, esterni, pianta, faggio&#10;&#10;Descrizione generata automaticamente">
            <a:extLst>
              <a:ext uri="{FF2B5EF4-FFF2-40B4-BE49-F238E27FC236}">
                <a16:creationId xmlns:a16="http://schemas.microsoft.com/office/drawing/2014/main" id="{F31CCE7F-BE35-4239-BE50-0FA928F72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2499"/>
          <a:stretch/>
        </p:blipFill>
        <p:spPr>
          <a:xfrm>
            <a:off x="6852920" y="3540382"/>
            <a:ext cx="1560508" cy="1187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Immagine 27" descr="Immagine che contiene albero, esterni, pianta, acero&#10;&#10;Descrizione generata automaticamente">
            <a:extLst>
              <a:ext uri="{FF2B5EF4-FFF2-40B4-BE49-F238E27FC236}">
                <a16:creationId xmlns:a16="http://schemas.microsoft.com/office/drawing/2014/main" id="{457701E7-B029-4540-862C-5A568DAD1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92" y="3540382"/>
            <a:ext cx="1560508" cy="1170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magine 28" descr="Immagine che contiene esterni&#10;&#10;Descrizione generata automaticamente">
            <a:extLst>
              <a:ext uri="{FF2B5EF4-FFF2-40B4-BE49-F238E27FC236}">
                <a16:creationId xmlns:a16="http://schemas.microsoft.com/office/drawing/2014/main" id="{DE7BA438-65CA-4995-997C-A17F1AD1AD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1" b="23170"/>
          <a:stretch/>
        </p:blipFill>
        <p:spPr>
          <a:xfrm>
            <a:off x="6852920" y="4813881"/>
            <a:ext cx="1558273" cy="112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Immagine 29" descr="Immagine che contiene erba&#10;&#10;Descrizione generata automaticamente">
            <a:extLst>
              <a:ext uri="{FF2B5EF4-FFF2-40B4-BE49-F238E27FC236}">
                <a16:creationId xmlns:a16="http://schemas.microsoft.com/office/drawing/2014/main" id="{DD2DE79F-E98E-4348-8DDF-C0592E0028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92" y="4813881"/>
            <a:ext cx="1562408" cy="112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1913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Soil moisture monitoring as a case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E4E63-8742-9B39-2999-90624ECB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achieve our goal, it necessary to understand of the soil behaves</a:t>
            </a:r>
          </a:p>
          <a:p>
            <a:r>
              <a:rPr lang="en-US" dirty="0">
                <a:solidFill>
                  <a:srgbClr val="FF5050"/>
                </a:solidFill>
              </a:rPr>
              <a:t>Simulate</a:t>
            </a:r>
            <a:r>
              <a:rPr lang="en-US" dirty="0"/>
              <a:t> [1, 2] the soil behavior according to physical models [3]</a:t>
            </a:r>
          </a:p>
          <a:p>
            <a:pPr lvl="1"/>
            <a:r>
              <a:rPr lang="en-US" dirty="0"/>
              <a:t>However a fine tuning is required, we need to </a:t>
            </a:r>
            <a:r>
              <a:rPr lang="en-US" dirty="0">
                <a:solidFill>
                  <a:srgbClr val="FF5050"/>
                </a:solidFill>
              </a:rPr>
              <a:t>know/parametrize everything</a:t>
            </a:r>
          </a:p>
          <a:p>
            <a:pPr lvl="2"/>
            <a:r>
              <a:rPr lang="en-US" dirty="0"/>
              <a:t>Soil (e.g., retention curve, hysteresis [3])</a:t>
            </a:r>
          </a:p>
          <a:p>
            <a:pPr lvl="2"/>
            <a:r>
              <a:rPr lang="en-US" dirty="0"/>
              <a:t>Plant (e.g., roots, LAI)</a:t>
            </a:r>
          </a:p>
          <a:p>
            <a:pPr lvl="2"/>
            <a:r>
              <a:rPr lang="en-US" dirty="0"/>
              <a:t>Weather conditions (temperature, humidity, wind, precipitations)</a:t>
            </a:r>
          </a:p>
          <a:p>
            <a:pPr lvl="2"/>
            <a:r>
              <a:rPr lang="en-US" dirty="0"/>
              <a:t>Watering system (e.g., capacity, distance between drippers)</a:t>
            </a:r>
          </a:p>
          <a:p>
            <a:r>
              <a:rPr lang="en-US" dirty="0"/>
              <a:t>Tuning can take months (of human interactions)!</a:t>
            </a:r>
          </a:p>
          <a:p>
            <a:pPr lvl="1"/>
            <a:r>
              <a:rPr lang="en-US" dirty="0"/>
              <a:t>Need to collect samples from the field… if some parameter is incorrect we need to trace back</a:t>
            </a:r>
          </a:p>
          <a:p>
            <a:pPr lvl="1"/>
            <a:r>
              <a:rPr lang="en-US" dirty="0"/>
              <a:t>Need to implement/code all these features into the simulator [1, 2]</a:t>
            </a:r>
          </a:p>
          <a:p>
            <a:pPr lvl="1"/>
            <a:r>
              <a:rPr lang="en-US" dirty="0"/>
              <a:t>Hyper-parameter tuning with machine learning can help, but it is not a silver bullet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21</a:t>
            </a:fld>
            <a:endParaRPr lang="it-IT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1A3FCFA7-40AE-9DB2-3910-19278146AC9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/>
              <a:t>[1]</a:t>
            </a:r>
            <a:r>
              <a:rPr lang="en-US"/>
              <a:t> Šimunek, J., et al. "HYDRUS: Model use, calibration, and validation." Transactions of the ASABE 55.4 (2012): 1263-1274.</a:t>
            </a:r>
            <a:br>
              <a:rPr lang="en-US"/>
            </a:br>
            <a:r>
              <a:rPr lang="en-US"/>
              <a:t>[2] Bittelli, Marco, et al. Soil physics with Python: transport in the soil-plant-atmosphere system. OUP Oxford, 2015.</a:t>
            </a:r>
            <a:br>
              <a:rPr lang="en-US"/>
            </a:br>
            <a:r>
              <a:rPr lang="en-US"/>
              <a:t>[3] Van Genuchten, M. Th. "A closed‐form equation for predicting the hydraulic conductivity of unsaturated soils." Soil science society of America journal 44.5 (1980): 892-898.</a:t>
            </a:r>
            <a:br>
              <a:rPr lang="en-US"/>
            </a:br>
            <a:r>
              <a:rPr lang="en-US"/>
              <a:t>[4] Pham, Hung Q., Delwyn G. Fredlund, and S. Lee Barbour. "A study of hysteresis models for soil-water characteristic curves." Canadian Geotechnical Journal 42.6 (2005): 1548-1568.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2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Soil</a:t>
            </a:r>
            <a:r>
              <a:rPr lang="it-IT" dirty="0"/>
              <a:t> </a:t>
            </a:r>
            <a:r>
              <a:rPr lang="it-IT" dirty="0" err="1"/>
              <a:t>moisture</a:t>
            </a:r>
            <a:r>
              <a:rPr lang="it-IT" dirty="0"/>
              <a:t> monitoring </a:t>
            </a:r>
            <a:r>
              <a:rPr lang="it-IT" dirty="0" err="1"/>
              <a:t>as</a:t>
            </a:r>
            <a:r>
              <a:rPr lang="it-IT" dirty="0"/>
              <a:t> a case study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E4E63-8742-9B39-2999-90624ECB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But… we have sensors!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             [1]                                      [2]                                          [3]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These settings are too coarse to monitor soil moisture with precision, and they require many sensors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22</a:t>
            </a:fld>
            <a:endParaRPr lang="it-IT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1A3FCFA7-40AE-9DB2-3910-19278146AC9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sz="800" dirty="0"/>
              <a:t>[1] </a:t>
            </a:r>
            <a:r>
              <a:rPr lang="en-US" sz="800" dirty="0" err="1"/>
              <a:t>Koyuncu</a:t>
            </a:r>
            <a:r>
              <a:rPr lang="en-US" sz="800" dirty="0"/>
              <a:t>, </a:t>
            </a:r>
            <a:r>
              <a:rPr lang="en-US" sz="800" dirty="0" err="1"/>
              <a:t>Hakan</a:t>
            </a:r>
            <a:r>
              <a:rPr lang="en-US" sz="800" dirty="0"/>
              <a:t>, et al. "Construction of 3D soil moisture maps in agricultural fields by using wireless sensor communication." Gazi University Journal of Science 34.1 (2021): 84-98.</a:t>
            </a:r>
            <a:br>
              <a:rPr lang="en-US" sz="800" dirty="0"/>
            </a:br>
            <a:r>
              <a:rPr lang="en-US" sz="800" dirty="0"/>
              <a:t>[2] Zheng, Zhong, et al. "Spatial estimation of soil moisture and salinity with neural kriging." International Conference on Computer and Computing Technologies in Agriculture. Springer, Boston, MA, 2008.</a:t>
            </a:r>
            <a:br>
              <a:rPr lang="en-US" sz="800" dirty="0"/>
            </a:br>
            <a:r>
              <a:rPr lang="en-US" sz="800" dirty="0"/>
              <a:t>[3] </a:t>
            </a:r>
            <a:r>
              <a:rPr lang="en-US" sz="800" dirty="0" err="1"/>
              <a:t>Fersch</a:t>
            </a:r>
            <a:r>
              <a:rPr lang="en-US" sz="800" dirty="0"/>
              <a:t>, Benjamin, et al. "Synergies for soil moisture retrieval across scales from airborne polarimetric SAR, cosmic ray neutron roving, and an in situ sensor network." Water Resources Research 54.11 (2018): 9364-9383.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91F10C-3641-B65B-3858-1F7900FD9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1"/>
          <a:stretch/>
        </p:blipFill>
        <p:spPr bwMode="auto">
          <a:xfrm>
            <a:off x="678842" y="2230853"/>
            <a:ext cx="3811693" cy="237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2C95F2D-6875-A416-AAE4-88E734F3AE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8" t="632" r="20371" b="34575"/>
          <a:stretch/>
        </p:blipFill>
        <p:spPr bwMode="auto">
          <a:xfrm>
            <a:off x="4844627" y="2230853"/>
            <a:ext cx="2771323" cy="237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C636BEB-688E-7CA4-4BBB-94E0F136F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5" t="30107" r="10797" b="32629"/>
          <a:stretch/>
        </p:blipFill>
        <p:spPr bwMode="auto">
          <a:xfrm>
            <a:off x="7970042" y="2764877"/>
            <a:ext cx="3882629" cy="130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CAC2AAE-6B90-6754-E336-19A56F6A89B4}"/>
              </a:ext>
            </a:extLst>
          </p:cNvPr>
          <p:cNvSpPr/>
          <p:nvPr/>
        </p:nvSpPr>
        <p:spPr>
          <a:xfrm>
            <a:off x="5100320" y="4511040"/>
            <a:ext cx="555413" cy="176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D86319F-1351-383F-93BD-E93DF9F476F0}"/>
              </a:ext>
            </a:extLst>
          </p:cNvPr>
          <p:cNvSpPr/>
          <p:nvPr/>
        </p:nvSpPr>
        <p:spPr>
          <a:xfrm>
            <a:off x="4649893" y="2115893"/>
            <a:ext cx="3051574" cy="121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35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Reference scenario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556068C4-30E4-9836-78A9-377F428913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841046"/>
            <a:ext cx="5181600" cy="4320495"/>
          </a:xfr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F4C8AD6-D251-C643-492A-728BF4EF04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We consider an orchard where </a:t>
            </a:r>
          </a:p>
          <a:p>
            <a:pPr lvl="1"/>
            <a:r>
              <a:rPr lang="en-US">
                <a:solidFill>
                  <a:srgbClr val="FF5050"/>
                </a:solidFill>
              </a:rPr>
              <a:t>Kiwi plants </a:t>
            </a:r>
            <a:r>
              <a:rPr lang="en-US"/>
              <a:t>are aligned along </a:t>
            </a:r>
            <a:r>
              <a:rPr lang="en-US">
                <a:solidFill>
                  <a:srgbClr val="FF5050"/>
                </a:solidFill>
              </a:rPr>
              <a:t>rows</a:t>
            </a:r>
          </a:p>
          <a:p>
            <a:pPr lvl="1"/>
            <a:r>
              <a:rPr lang="en-US"/>
              <a:t>Each row has many</a:t>
            </a:r>
            <a:r>
              <a:rPr lang="en-US">
                <a:solidFill>
                  <a:srgbClr val="FF5050"/>
                </a:solidFill>
              </a:rPr>
              <a:t> drippers</a:t>
            </a:r>
            <a:r>
              <a:rPr lang="en-US"/>
              <a:t> (e.g., 1 every meter)</a:t>
            </a:r>
          </a:p>
          <a:p>
            <a:pPr lvl="1"/>
            <a:r>
              <a:rPr lang="en-US"/>
              <a:t>Drippers can water a </a:t>
            </a:r>
            <a:r>
              <a:rPr lang="en-US">
                <a:solidFill>
                  <a:srgbClr val="FF5050"/>
                </a:solidFill>
              </a:rPr>
              <a:t>limited soil volume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23</a:t>
            </a:fld>
            <a:endParaRPr lang="en-US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41C920F0-A984-81DF-E48D-9ED101E3F28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" name="Segnaposto contenuto 18">
            <a:extLst>
              <a:ext uri="{FF2B5EF4-FFF2-40B4-BE49-F238E27FC236}">
                <a16:creationId xmlns:a16="http://schemas.microsoft.com/office/drawing/2014/main" id="{FC7F1CBD-D5F4-4A57-C329-6813B3D7D9CF}"/>
              </a:ext>
            </a:extLst>
          </p:cNvPr>
          <p:cNvSpPr txBox="1">
            <a:spLocks/>
          </p:cNvSpPr>
          <p:nvPr/>
        </p:nvSpPr>
        <p:spPr>
          <a:xfrm>
            <a:off x="990600" y="62715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076887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Sensors layouts and symmetry assumptions</a:t>
            </a:r>
            <a:endParaRPr lang="en-US" dirty="0"/>
          </a:p>
        </p:txBody>
      </p:sp>
      <p:sp>
        <p:nvSpPr>
          <p:cNvPr id="22" name="Segnaposto contenuto 21">
            <a:extLst>
              <a:ext uri="{FF2B5EF4-FFF2-40B4-BE49-F238E27FC236}">
                <a16:creationId xmlns:a16="http://schemas.microsoft.com/office/drawing/2014/main" id="{1E95D6D3-9DD7-4637-928F-7E70E2CBBA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F4C8AD6-D251-C643-492A-728BF4EF04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the watered volume is symmetric along the row, a </a:t>
            </a:r>
            <a:r>
              <a:rPr lang="en-US" dirty="0">
                <a:solidFill>
                  <a:srgbClr val="FF5050"/>
                </a:solidFill>
              </a:rPr>
              <a:t>2D grid of sensors (left) </a:t>
            </a:r>
            <a:r>
              <a:rPr lang="en-US" dirty="0"/>
              <a:t>is sufficient to represent the entire soil volume</a:t>
            </a:r>
          </a:p>
          <a:p>
            <a:endParaRPr lang="en-US" dirty="0"/>
          </a:p>
          <a:p>
            <a:r>
              <a:rPr lang="en-US" dirty="0"/>
              <a:t>When relevant moisture variations take place along the row too, a </a:t>
            </a:r>
            <a:r>
              <a:rPr lang="en-US" dirty="0">
                <a:solidFill>
                  <a:srgbClr val="FF5050"/>
                </a:solidFill>
              </a:rPr>
              <a:t>3D grid of sensors (right)</a:t>
            </a:r>
            <a:r>
              <a:rPr lang="en-US" dirty="0"/>
              <a:t> is required</a:t>
            </a:r>
          </a:p>
          <a:p>
            <a:pPr lvl="1"/>
            <a:r>
              <a:rPr lang="en-US" dirty="0"/>
              <a:t>E.g., too sparse drippers </a:t>
            </a:r>
          </a:p>
          <a:p>
            <a:pPr lvl="1"/>
            <a:r>
              <a:rPr lang="en-US" dirty="0"/>
              <a:t>E.g., non-homogeneous root suction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3" name="Segnaposto contenuto 22">
            <a:extLst>
              <a:ext uri="{FF2B5EF4-FFF2-40B4-BE49-F238E27FC236}">
                <a16:creationId xmlns:a16="http://schemas.microsoft.com/office/drawing/2014/main" id="{5D311F43-B641-4FF2-B889-318451A0493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5" name="Segnaposto contenuto 10">
            <a:extLst>
              <a:ext uri="{FF2B5EF4-FFF2-40B4-BE49-F238E27FC236}">
                <a16:creationId xmlns:a16="http://schemas.microsoft.com/office/drawing/2014/main" id="{3A1282B1-340E-40AF-9277-968398828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639" y="1931777"/>
            <a:ext cx="4337516" cy="1569567"/>
          </a:xfrm>
          <a:prstGeom prst="rect">
            <a:avLst/>
          </a:prstGeom>
        </p:spPr>
      </p:pic>
      <p:pic>
        <p:nvPicPr>
          <p:cNvPr id="26" name="Segnaposto contenuto 14">
            <a:extLst>
              <a:ext uri="{FF2B5EF4-FFF2-40B4-BE49-F238E27FC236}">
                <a16:creationId xmlns:a16="http://schemas.microsoft.com/office/drawing/2014/main" id="{DF9718B9-DF3C-4A46-9694-88904B48C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639" y="4440516"/>
            <a:ext cx="4337516" cy="1570728"/>
          </a:xfrm>
          <a:prstGeom prst="rect">
            <a:avLst/>
          </a:prstGeom>
        </p:spPr>
      </p:pic>
      <p:sp>
        <p:nvSpPr>
          <p:cNvPr id="27" name="Freccia in giù 26">
            <a:extLst>
              <a:ext uri="{FF2B5EF4-FFF2-40B4-BE49-F238E27FC236}">
                <a16:creationId xmlns:a16="http://schemas.microsoft.com/office/drawing/2014/main" id="{5FD8A6F9-8F21-4463-AB47-1BA8BC8D855C}"/>
              </a:ext>
            </a:extLst>
          </p:cNvPr>
          <p:cNvSpPr/>
          <p:nvPr/>
        </p:nvSpPr>
        <p:spPr>
          <a:xfrm>
            <a:off x="2136986" y="3718560"/>
            <a:ext cx="196427" cy="602827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ccia in giù 27">
            <a:extLst>
              <a:ext uri="{FF2B5EF4-FFF2-40B4-BE49-F238E27FC236}">
                <a16:creationId xmlns:a16="http://schemas.microsoft.com/office/drawing/2014/main" id="{F950C7BC-AEF5-4426-A715-BD8830DF25FA}"/>
              </a:ext>
            </a:extLst>
          </p:cNvPr>
          <p:cNvSpPr/>
          <p:nvPr/>
        </p:nvSpPr>
        <p:spPr>
          <a:xfrm>
            <a:off x="4206239" y="3718560"/>
            <a:ext cx="196427" cy="602827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55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sensors to soil profiles</a:t>
            </a:r>
            <a:endParaRPr lang="en-US" dirty="0"/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(a) Soil moisture is a continuum in the soil</a:t>
            </a:r>
          </a:p>
          <a:p>
            <a:r>
              <a:rPr lang="en-US" dirty="0"/>
              <a:t>(b) Sensors return a discretized representation of soil moisture</a:t>
            </a:r>
          </a:p>
          <a:p>
            <a:pPr lvl="1"/>
            <a:r>
              <a:rPr lang="en-US" dirty="0"/>
              <a:t>Depending on the number of sensors and on their layout the monitoring accuracy changes</a:t>
            </a:r>
          </a:p>
          <a:p>
            <a:r>
              <a:rPr lang="en-US" dirty="0"/>
              <a:t>(c) </a:t>
            </a:r>
            <a:r>
              <a:rPr lang="en-US" b="1" dirty="0"/>
              <a:t>Goal:</a:t>
            </a:r>
            <a:r>
              <a:rPr lang="en-US" dirty="0"/>
              <a:t> produce fine-grained soil profiles out of coarse-grained layouts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65C989DB-E1A5-B17D-9223-8ED0A8EE789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Francia, Matteo, et al. "Multi-sensor profiling for precision soil-moisture monitoring." Computers and Electronics in Agriculture 197 (2022): 106924.</a:t>
            </a:r>
            <a:endParaRPr lang="en-US" dirty="0"/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5" name="Segnaposto contenuto 11">
            <a:extLst>
              <a:ext uri="{FF2B5EF4-FFF2-40B4-BE49-F238E27FC236}">
                <a16:creationId xmlns:a16="http://schemas.microsoft.com/office/drawing/2014/main" id="{D36C2268-D0C9-5B31-F102-F12862F61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4137" y="1454675"/>
            <a:ext cx="2011680" cy="2038047"/>
          </a:xfrm>
          <a:prstGeom prst="rect">
            <a:avLst/>
          </a:prstGeom>
        </p:spPr>
      </p:pic>
      <p:pic>
        <p:nvPicPr>
          <p:cNvPr id="26" name="Segnaposto contenuto 13">
            <a:extLst>
              <a:ext uri="{FF2B5EF4-FFF2-40B4-BE49-F238E27FC236}">
                <a16:creationId xmlns:a16="http://schemas.microsoft.com/office/drawing/2014/main" id="{8249B097-21B8-E8F8-E2FE-2FCAC5184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7279" y="1454674"/>
            <a:ext cx="2011680" cy="2079782"/>
          </a:xfrm>
          <a:prstGeom prst="rect">
            <a:avLst/>
          </a:prstGeom>
        </p:spPr>
      </p:pic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101953B8-4B3D-A8E2-DDFA-69656193E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0420" y="1454678"/>
            <a:ext cx="2011680" cy="20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97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FBA202F-D647-A52C-ACCE-8FE736401887}"/>
              </a:ext>
            </a:extLst>
          </p:cNvPr>
          <p:cNvSpPr/>
          <p:nvPr/>
        </p:nvSpPr>
        <p:spPr>
          <a:xfrm>
            <a:off x="7844589" y="3658674"/>
            <a:ext cx="1299411" cy="1769974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sensors to soil profiles</a:t>
            </a:r>
            <a:endParaRPr lang="en-US" dirty="0"/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Setup</a:t>
            </a:r>
          </a:p>
          <a:p>
            <a:pPr lvl="1"/>
            <a:r>
              <a:rPr lang="en-US"/>
              <a:t>We install a grid of sensors (e.g., 12 gypsum block sensors for 2D grids or 15 gypsum block sensors for 3D grids)</a:t>
            </a:r>
          </a:p>
          <a:p>
            <a:r>
              <a:rPr lang="en-US"/>
              <a:t>For instance, in the 2D setting </a:t>
            </a:r>
          </a:p>
          <a:p>
            <a:pPr lvl="1"/>
            <a:r>
              <a:rPr lang="en-US"/>
              <a:t>4 columns of sensors are located across the row (e.g., 0/30/60/90cm)</a:t>
            </a:r>
          </a:p>
          <a:p>
            <a:pPr lvl="1"/>
            <a:r>
              <a:rPr lang="en-US"/>
              <a:t>Each columns has 3 sensors located at 3 depths (e.g., 20/40/60cm) and </a:t>
            </a:r>
          </a:p>
          <a:p>
            <a:pPr lvl="1"/>
            <a:r>
              <a:rPr lang="en-US"/>
              <a:t>E.g., the sensor in (0, 20) is located under the dripper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945C80-422B-AF73-8353-AA05627A1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435737"/>
            <a:ext cx="5181600" cy="3131114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836865A9-FFB3-1379-4FA1-1D234F8A6E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Francia, Matteo, et al. "Multi-sensor profiling for precision soil-moisture monitoring." Computers and Electronics in Agriculture 197 (2022): 106924.</a:t>
            </a:r>
            <a:endParaRPr lang="en-US" dirty="0"/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umetto: rettangolo 17">
            <a:extLst>
              <a:ext uri="{FF2B5EF4-FFF2-40B4-BE49-F238E27FC236}">
                <a16:creationId xmlns:a16="http://schemas.microsoft.com/office/drawing/2014/main" id="{234502DE-CD47-DE47-4FC8-998DBB740AF6}"/>
              </a:ext>
            </a:extLst>
          </p:cNvPr>
          <p:cNvSpPr/>
          <p:nvPr/>
        </p:nvSpPr>
        <p:spPr>
          <a:xfrm>
            <a:off x="7423573" y="5669280"/>
            <a:ext cx="1049867" cy="365125"/>
          </a:xfrm>
          <a:prstGeom prst="wedgeRectCallout">
            <a:avLst>
              <a:gd name="adj1" fmla="val 4328"/>
              <a:gd name="adj2" fmla="val -13228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Ingestion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7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sensors to soil profiles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Segnaposto contenuto 20">
                <a:extLst>
                  <a:ext uri="{FF2B5EF4-FFF2-40B4-BE49-F238E27FC236}">
                    <a16:creationId xmlns:a16="http://schemas.microsoft.com/office/drawing/2014/main" id="{A7CA5742-2335-7256-E57A-D2E8195F15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instance, in the 2D setting (3 x 4 gypsum block sensors)</a:t>
                </a:r>
              </a:p>
              <a:p>
                <a:pPr lvl="1"/>
                <a:r>
                  <a:rPr lang="en-US" dirty="0"/>
                  <a:t>Sample soil moisture-sensor data every 15 minutes</a:t>
                </a:r>
              </a:p>
              <a:p>
                <a:pPr lvl="1"/>
                <a:r>
                  <a:rPr lang="en-US" dirty="0"/>
                  <a:t>Collect dripper and weather data  (humidity, temperature, solar radiation, wind) every hour</a:t>
                </a:r>
              </a:p>
              <a:p>
                <a:r>
                  <a:rPr lang="en-US" dirty="0"/>
                  <a:t>How many data does each monitored field produces every season?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>
                            <a:latin typeface="Cambria Math" panose="02040503050406030204" pitchFamily="18" charset="0"/>
                          </a:rPr>
                          <m:t>12⋅4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num>
                          <m:den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h𝑜𝑢𝑟</m:t>
                            </m:r>
                          </m:den>
                        </m:f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+5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>
                                <a:latin typeface="Cambria Math" panose="02040503050406030204" pitchFamily="18" charset="0"/>
                              </a:rPr>
                              <m:t>𝑠𝑎𝑚𝑝𝑙𝑒</m:t>
                            </m:r>
                            <m:r>
                              <a:rPr lang="it-IT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it-IT">
                                <a:latin typeface="Cambria Math" panose="02040503050406030204" pitchFamily="18" charset="0"/>
                              </a:rPr>
                              <m:t>h𝑜𝑢𝑟</m:t>
                            </m:r>
                          </m:den>
                        </m:f>
                      </m:e>
                    </m:d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24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>
                            <a:latin typeface="Cambria Math" panose="02040503050406030204" pitchFamily="18" charset="0"/>
                          </a:rPr>
                          <m:t>h𝑜𝑢𝑟</m:t>
                        </m:r>
                      </m:num>
                      <m:den>
                        <m:r>
                          <a:rPr lang="it-IT">
                            <a:latin typeface="Cambria Math" panose="02040503050406030204" pitchFamily="18" charset="0"/>
                          </a:rPr>
                          <m:t>𝑑𝑎𝑦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30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𝑑𝑎𝑦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𝑚𝑜𝑛𝑡h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5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𝑚𝑜𝑛𝑡h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den>
                    </m:f>
                    <m:r>
                      <a:rPr lang="it-IT" smtClean="0">
                        <a:latin typeface="Cambria Math" panose="02040503050406030204" pitchFamily="18" charset="0"/>
                      </a:rPr>
                      <m:t>≅200⋅10</m:t>
                    </m:r>
                    <m:r>
                      <a:rPr lang="it-IT" baseline="30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We monitored 6 fields for two years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>
                        <a:latin typeface="Cambria Math" panose="02040503050406030204" pitchFamily="18" charset="0"/>
                      </a:rPr>
                      <m:t>200⋅10</m:t>
                    </m:r>
                    <m:r>
                      <a:rPr lang="it-IT" baseline="30000"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num>
                      <m:den>
                        <m:r>
                          <a:rPr lang="it-IT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2 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5=10</m:t>
                    </m:r>
                    <m:r>
                      <a:rPr lang="it-IT" baseline="3000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mtClean="0">
                        <a:latin typeface="Cambria Math" panose="02040503050406030204" pitchFamily="18" charset="0"/>
                      </a:rPr>
                      <m:t>𝑠𝑎𝑚𝑝𝑙𝑒𝑠</m:t>
                    </m:r>
                  </m:oMath>
                </a14:m>
                <a:endParaRPr lang="it-IT" dirty="0"/>
              </a:p>
              <a:p>
                <a:r>
                  <a:rPr lang="en-US" dirty="0"/>
                  <a:t>We should consider accessory data for storage and optimization structures</a:t>
                </a:r>
              </a:p>
              <a:p>
                <a:pPr lvl="1"/>
                <a:r>
                  <a:rPr lang="en-US" dirty="0"/>
                  <a:t>In two years of experiments we collected/generated 16GB data (as of 2022-08-30)</a:t>
                </a:r>
              </a:p>
            </p:txBody>
          </p:sp>
        </mc:Choice>
        <mc:Fallback xmlns="">
          <p:sp>
            <p:nvSpPr>
              <p:cNvPr id="21" name="Segnaposto contenuto 20">
                <a:extLst>
                  <a:ext uri="{FF2B5EF4-FFF2-40B4-BE49-F238E27FC236}">
                    <a16:creationId xmlns:a16="http://schemas.microsoft.com/office/drawing/2014/main" id="{A7CA5742-2335-7256-E57A-D2E8195F1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05544A17-FCB7-42EA-AB36-FE492EBAEC6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215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F337ADB4-26B1-D9AB-6F85-0C28D2BCF214}"/>
              </a:ext>
            </a:extLst>
          </p:cNvPr>
          <p:cNvSpPr/>
          <p:nvPr/>
        </p:nvSpPr>
        <p:spPr>
          <a:xfrm>
            <a:off x="9355756" y="3504142"/>
            <a:ext cx="1029904" cy="798351"/>
          </a:xfrm>
          <a:prstGeom prst="rect">
            <a:avLst/>
          </a:prstGeom>
          <a:solidFill>
            <a:srgbClr val="0070C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92ACEAB-84BF-F211-F01E-E9C18CBB3E0E}"/>
              </a:ext>
            </a:extLst>
          </p:cNvPr>
          <p:cNvSpPr/>
          <p:nvPr/>
        </p:nvSpPr>
        <p:spPr>
          <a:xfrm>
            <a:off x="9355756" y="4581625"/>
            <a:ext cx="1029904" cy="798351"/>
          </a:xfrm>
          <a:prstGeom prst="rect">
            <a:avLst/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945C80-422B-AF73-8353-AA05627A1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435737"/>
            <a:ext cx="5181600" cy="3131114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Feature unaware</a:t>
            </a:r>
          </a:p>
          <a:p>
            <a:pPr lvl="1"/>
            <a:r>
              <a:rPr lang="en-US" dirty="0"/>
              <a:t>Plug-and-play </a:t>
            </a:r>
          </a:p>
          <a:p>
            <a:pPr lvl="1"/>
            <a:r>
              <a:rPr lang="en-US" dirty="0"/>
              <a:t>Create a linear interpolation of the real-time sensor data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Feature aware</a:t>
            </a:r>
          </a:p>
          <a:p>
            <a:pPr lvl="1"/>
            <a:r>
              <a:rPr lang="en-US" dirty="0"/>
              <a:t>Require time for data collection and training</a:t>
            </a:r>
          </a:p>
          <a:p>
            <a:pPr lvl="1"/>
            <a:r>
              <a:rPr lang="en-US" dirty="0"/>
              <a:t>Create an interpolation of the real-time sensor data through machine learning</a:t>
            </a:r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836865A9-FFB3-1379-4FA1-1D234F8A6E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umetto: rettangolo 12">
            <a:extLst>
              <a:ext uri="{FF2B5EF4-FFF2-40B4-BE49-F238E27FC236}">
                <a16:creationId xmlns:a16="http://schemas.microsoft.com/office/drawing/2014/main" id="{3D5B23A8-0357-70A6-0CEC-C76FBE34B073}"/>
              </a:ext>
            </a:extLst>
          </p:cNvPr>
          <p:cNvSpPr/>
          <p:nvPr/>
        </p:nvSpPr>
        <p:spPr>
          <a:xfrm>
            <a:off x="7423573" y="5669280"/>
            <a:ext cx="1442720" cy="507683"/>
          </a:xfrm>
          <a:prstGeom prst="wedgeRectCallout">
            <a:avLst>
              <a:gd name="adj1" fmla="val 91982"/>
              <a:gd name="adj2" fmla="val -12415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Streaming Processing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Fumetto: rettangolo 14">
            <a:extLst>
              <a:ext uri="{FF2B5EF4-FFF2-40B4-BE49-F238E27FC236}">
                <a16:creationId xmlns:a16="http://schemas.microsoft.com/office/drawing/2014/main" id="{53973171-24C6-A7B4-7123-959049E9EA47}"/>
              </a:ext>
            </a:extLst>
          </p:cNvPr>
          <p:cNvSpPr/>
          <p:nvPr/>
        </p:nvSpPr>
        <p:spPr>
          <a:xfrm>
            <a:off x="8427988" y="1555529"/>
            <a:ext cx="1442720" cy="507683"/>
          </a:xfrm>
          <a:prstGeom prst="wedgeRectCallout">
            <a:avLst>
              <a:gd name="adj1" fmla="val 39400"/>
              <a:gd name="adj2" fmla="val 1426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Batch Processing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0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metto: rettangolo 5">
            <a:extLst>
              <a:ext uri="{FF2B5EF4-FFF2-40B4-BE49-F238E27FC236}">
                <a16:creationId xmlns:a16="http://schemas.microsoft.com/office/drawing/2014/main" id="{DFBD8AA2-ECF6-4C19-9BAC-219BE436444D}"/>
              </a:ext>
            </a:extLst>
          </p:cNvPr>
          <p:cNvSpPr/>
          <p:nvPr/>
        </p:nvSpPr>
        <p:spPr>
          <a:xfrm>
            <a:off x="6395885" y="2872509"/>
            <a:ext cx="4161279" cy="2937164"/>
          </a:xfrm>
          <a:prstGeom prst="wedgeRectCallout">
            <a:avLst>
              <a:gd name="adj1" fmla="val -107619"/>
              <a:gd name="adj2" fmla="val -13794"/>
            </a:avLst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Feature unaware</a:t>
            </a:r>
          </a:p>
          <a:p>
            <a:pPr lvl="1"/>
            <a:r>
              <a:rPr lang="en-US" dirty="0"/>
              <a:t>Create a linear interpolation of the real-time sensor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16" name="Segnaposto contenuto 10">
            <a:extLst>
              <a:ext uri="{FF2B5EF4-FFF2-40B4-BE49-F238E27FC236}">
                <a16:creationId xmlns:a16="http://schemas.microsoft.com/office/drawing/2014/main" id="{6F78FFCC-02F5-5B49-CD47-DC65E70FFA59}"/>
              </a:ext>
            </a:extLst>
          </p:cNvPr>
          <p:cNvGrpSpPr/>
          <p:nvPr/>
        </p:nvGrpSpPr>
        <p:grpSpPr>
          <a:xfrm>
            <a:off x="6657767" y="3024718"/>
            <a:ext cx="3569258" cy="2618810"/>
            <a:chOff x="6657767" y="3024718"/>
            <a:chExt cx="3569258" cy="2618810"/>
          </a:xfrm>
        </p:grpSpPr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CB34FAA0-6D97-1BBC-F244-B7DB461A700C}"/>
                </a:ext>
              </a:extLst>
            </p:cNvPr>
            <p:cNvSpPr/>
            <p:nvPr/>
          </p:nvSpPr>
          <p:spPr>
            <a:xfrm>
              <a:off x="9101986" y="3024718"/>
              <a:ext cx="8729" cy="2444222"/>
            </a:xfrm>
            <a:custGeom>
              <a:avLst/>
              <a:gdLst>
                <a:gd name="connsiteX0" fmla="*/ 0 w 8729"/>
                <a:gd name="connsiteY0" fmla="*/ 2444223 h 2444222"/>
                <a:gd name="connsiteX1" fmla="*/ 0 w 8729"/>
                <a:gd name="connsiteY1" fmla="*/ 0 h 244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444222">
                  <a:moveTo>
                    <a:pt x="0" y="2444223"/>
                  </a:moveTo>
                  <a:lnTo>
                    <a:pt x="0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8710E98C-9779-B903-A3FC-067B727BF9BC}"/>
                </a:ext>
              </a:extLst>
            </p:cNvPr>
            <p:cNvSpPr/>
            <p:nvPr/>
          </p:nvSpPr>
          <p:spPr>
            <a:xfrm>
              <a:off x="7006941" y="5111037"/>
              <a:ext cx="3142568" cy="8729"/>
            </a:xfrm>
            <a:custGeom>
              <a:avLst/>
              <a:gdLst>
                <a:gd name="connsiteX0" fmla="*/ 0 w 3142568"/>
                <a:gd name="connsiteY0" fmla="*/ 8729 h 8729"/>
                <a:gd name="connsiteX1" fmla="*/ 3142568 w 3142568"/>
                <a:gd name="connsiteY1" fmla="*/ 0 h 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568" h="8729">
                  <a:moveTo>
                    <a:pt x="0" y="8729"/>
                  </a:moveTo>
                  <a:lnTo>
                    <a:pt x="3142568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0A50E800-BA8B-ACC9-33BE-26B85FA5B791}"/>
                </a:ext>
              </a:extLst>
            </p:cNvPr>
            <p:cNvSpPr/>
            <p:nvPr/>
          </p:nvSpPr>
          <p:spPr>
            <a:xfrm>
              <a:off x="7006941" y="3714338"/>
              <a:ext cx="3142568" cy="4364"/>
            </a:xfrm>
            <a:custGeom>
              <a:avLst/>
              <a:gdLst>
                <a:gd name="connsiteX0" fmla="*/ 0 w 3142568"/>
                <a:gd name="connsiteY0" fmla="*/ 4365 h 4364"/>
                <a:gd name="connsiteX1" fmla="*/ 3142568 w 3142568"/>
                <a:gd name="connsiteY1" fmla="*/ 0 h 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568" h="4364">
                  <a:moveTo>
                    <a:pt x="0" y="4365"/>
                  </a:moveTo>
                  <a:lnTo>
                    <a:pt x="3142568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73FC9AC-0D30-5DE9-1510-FA8CE233957A}"/>
                </a:ext>
              </a:extLst>
            </p:cNvPr>
            <p:cNvSpPr/>
            <p:nvPr/>
          </p:nvSpPr>
          <p:spPr>
            <a:xfrm>
              <a:off x="7006941" y="4421417"/>
              <a:ext cx="3142568" cy="4364"/>
            </a:xfrm>
            <a:custGeom>
              <a:avLst/>
              <a:gdLst>
                <a:gd name="connsiteX0" fmla="*/ 0 w 3142568"/>
                <a:gd name="connsiteY0" fmla="*/ 4365 h 4364"/>
                <a:gd name="connsiteX1" fmla="*/ 3142568 w 3142568"/>
                <a:gd name="connsiteY1" fmla="*/ 0 h 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2568" h="4364">
                  <a:moveTo>
                    <a:pt x="0" y="4365"/>
                  </a:moveTo>
                  <a:lnTo>
                    <a:pt x="3142568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E2A22C45-F711-B2F1-6AB7-D3AF56BCE42E}"/>
                </a:ext>
              </a:extLst>
            </p:cNvPr>
            <p:cNvSpPr/>
            <p:nvPr/>
          </p:nvSpPr>
          <p:spPr>
            <a:xfrm>
              <a:off x="8403638" y="3024718"/>
              <a:ext cx="8729" cy="2444222"/>
            </a:xfrm>
            <a:custGeom>
              <a:avLst/>
              <a:gdLst>
                <a:gd name="connsiteX0" fmla="*/ 0 w 8729"/>
                <a:gd name="connsiteY0" fmla="*/ 2444223 h 2444222"/>
                <a:gd name="connsiteX1" fmla="*/ 0 w 8729"/>
                <a:gd name="connsiteY1" fmla="*/ 0 h 244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444222">
                  <a:moveTo>
                    <a:pt x="0" y="2444223"/>
                  </a:moveTo>
                  <a:lnTo>
                    <a:pt x="0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78388406-5B12-AC4E-B30B-5BE416CCEF37}"/>
                </a:ext>
              </a:extLst>
            </p:cNvPr>
            <p:cNvSpPr/>
            <p:nvPr/>
          </p:nvSpPr>
          <p:spPr>
            <a:xfrm>
              <a:off x="7006941" y="5468941"/>
              <a:ext cx="3174255" cy="8729"/>
            </a:xfrm>
            <a:custGeom>
              <a:avLst/>
              <a:gdLst>
                <a:gd name="connsiteX0" fmla="*/ 0 w 3174255"/>
                <a:gd name="connsiteY0" fmla="*/ 0 h 8729"/>
                <a:gd name="connsiteX1" fmla="*/ 3174256 w 3174255"/>
                <a:gd name="connsiteY1" fmla="*/ 0 h 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4255" h="8729">
                  <a:moveTo>
                    <a:pt x="0" y="0"/>
                  </a:moveTo>
                  <a:lnTo>
                    <a:pt x="3174256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83D0DBB9-9C0E-5809-52B5-8486CBF19309}"/>
                </a:ext>
              </a:extLst>
            </p:cNvPr>
            <p:cNvSpPr/>
            <p:nvPr/>
          </p:nvSpPr>
          <p:spPr>
            <a:xfrm>
              <a:off x="10165920" y="5438388"/>
              <a:ext cx="61105" cy="61105"/>
            </a:xfrm>
            <a:custGeom>
              <a:avLst/>
              <a:gdLst>
                <a:gd name="connsiteX0" fmla="*/ 61105 w 61105"/>
                <a:gd name="connsiteY0" fmla="*/ 30553 h 61105"/>
                <a:gd name="connsiteX1" fmla="*/ 0 w 61105"/>
                <a:gd name="connsiteY1" fmla="*/ 61106 h 61105"/>
                <a:gd name="connsiteX2" fmla="*/ 15276 w 61105"/>
                <a:gd name="connsiteY2" fmla="*/ 30553 h 61105"/>
                <a:gd name="connsiteX3" fmla="*/ 0 w 61105"/>
                <a:gd name="connsiteY3" fmla="*/ 0 h 6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105">
                  <a:moveTo>
                    <a:pt x="61105" y="30553"/>
                  </a:moveTo>
                  <a:lnTo>
                    <a:pt x="0" y="61106"/>
                  </a:lnTo>
                  <a:lnTo>
                    <a:pt x="15276" y="30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361A8AE7-EC1F-B8D3-BA0E-4F2E1A6D8782}"/>
                </a:ext>
              </a:extLst>
            </p:cNvPr>
            <p:cNvSpPr/>
            <p:nvPr/>
          </p:nvSpPr>
          <p:spPr>
            <a:xfrm>
              <a:off x="7006941" y="3080324"/>
              <a:ext cx="8729" cy="2388616"/>
            </a:xfrm>
            <a:custGeom>
              <a:avLst/>
              <a:gdLst>
                <a:gd name="connsiteX0" fmla="*/ 0 w 8729"/>
                <a:gd name="connsiteY0" fmla="*/ 2388617 h 2388616"/>
                <a:gd name="connsiteX1" fmla="*/ 0 w 8729"/>
                <a:gd name="connsiteY1" fmla="*/ 0 h 238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388616">
                  <a:moveTo>
                    <a:pt x="0" y="2388617"/>
                  </a:moveTo>
                  <a:lnTo>
                    <a:pt x="0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6A17533-CBF3-9DB0-F5B9-0FF28BC708F0}"/>
                </a:ext>
              </a:extLst>
            </p:cNvPr>
            <p:cNvSpPr/>
            <p:nvPr/>
          </p:nvSpPr>
          <p:spPr>
            <a:xfrm>
              <a:off x="6976388" y="3034495"/>
              <a:ext cx="61105" cy="61105"/>
            </a:xfrm>
            <a:custGeom>
              <a:avLst/>
              <a:gdLst>
                <a:gd name="connsiteX0" fmla="*/ 30553 w 61105"/>
                <a:gd name="connsiteY0" fmla="*/ 0 h 61105"/>
                <a:gd name="connsiteX1" fmla="*/ 61105 w 61105"/>
                <a:gd name="connsiteY1" fmla="*/ 61106 h 61105"/>
                <a:gd name="connsiteX2" fmla="*/ 30553 w 61105"/>
                <a:gd name="connsiteY2" fmla="*/ 45829 h 61105"/>
                <a:gd name="connsiteX3" fmla="*/ 0 w 61105"/>
                <a:gd name="connsiteY3" fmla="*/ 61106 h 6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105">
                  <a:moveTo>
                    <a:pt x="30553" y="0"/>
                  </a:moveTo>
                  <a:lnTo>
                    <a:pt x="61105" y="61106"/>
                  </a:lnTo>
                  <a:lnTo>
                    <a:pt x="30553" y="45829"/>
                  </a:lnTo>
                  <a:lnTo>
                    <a:pt x="0" y="61106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7D177DE7-161B-C477-1686-791F38EDAFC0}"/>
                </a:ext>
              </a:extLst>
            </p:cNvPr>
            <p:cNvSpPr/>
            <p:nvPr/>
          </p:nvSpPr>
          <p:spPr>
            <a:xfrm>
              <a:off x="7705289" y="3024718"/>
              <a:ext cx="8729" cy="2444222"/>
            </a:xfrm>
            <a:custGeom>
              <a:avLst/>
              <a:gdLst>
                <a:gd name="connsiteX0" fmla="*/ 0 w 8729"/>
                <a:gd name="connsiteY0" fmla="*/ 2444223 h 2444222"/>
                <a:gd name="connsiteX1" fmla="*/ 0 w 8729"/>
                <a:gd name="connsiteY1" fmla="*/ 0 h 244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444222">
                  <a:moveTo>
                    <a:pt x="0" y="2444223"/>
                  </a:moveTo>
                  <a:lnTo>
                    <a:pt x="0" y="0"/>
                  </a:lnTo>
                </a:path>
              </a:pathLst>
            </a:custGeom>
            <a:noFill/>
            <a:ln w="17459" cap="flat">
              <a:solidFill>
                <a:srgbClr val="000000"/>
              </a:solidFill>
              <a:custDash>
                <a:ds d="150000" sp="4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18B5214A-1E05-EB9C-51DA-91E2AEAA7798}"/>
                </a:ext>
              </a:extLst>
            </p:cNvPr>
            <p:cNvSpPr/>
            <p:nvPr/>
          </p:nvSpPr>
          <p:spPr>
            <a:xfrm>
              <a:off x="7434679" y="349610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C1B7DCB6-11D0-D7CA-C18C-158C30DD7857}"/>
                </a:ext>
              </a:extLst>
            </p:cNvPr>
            <p:cNvSpPr txBox="1"/>
            <p:nvPr/>
          </p:nvSpPr>
          <p:spPr>
            <a:xfrm>
              <a:off x="7443627" y="345474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</a:t>
              </a:r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ECB2EB38-D85D-488C-2285-D9A9B2C17D50}"/>
                </a:ext>
              </a:extLst>
            </p:cNvPr>
            <p:cNvSpPr/>
            <p:nvPr/>
          </p:nvSpPr>
          <p:spPr>
            <a:xfrm>
              <a:off x="7661642" y="3670691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75822D43-98FB-EED9-A122-10C17A049099}"/>
                </a:ext>
              </a:extLst>
            </p:cNvPr>
            <p:cNvSpPr/>
            <p:nvPr/>
          </p:nvSpPr>
          <p:spPr>
            <a:xfrm>
              <a:off x="9058339" y="3670691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igura a mano libera: forma 95">
              <a:extLst>
                <a:ext uri="{FF2B5EF4-FFF2-40B4-BE49-F238E27FC236}">
                  <a16:creationId xmlns:a16="http://schemas.microsoft.com/office/drawing/2014/main" id="{F907AF3B-145F-455C-5956-8DCD2EC0978B}"/>
                </a:ext>
              </a:extLst>
            </p:cNvPr>
            <p:cNvSpPr/>
            <p:nvPr/>
          </p:nvSpPr>
          <p:spPr>
            <a:xfrm>
              <a:off x="7661642" y="506739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igura a mano libera: forma 96">
              <a:extLst>
                <a:ext uri="{FF2B5EF4-FFF2-40B4-BE49-F238E27FC236}">
                  <a16:creationId xmlns:a16="http://schemas.microsoft.com/office/drawing/2014/main" id="{48A5A794-B8EF-A05D-1E34-7822D2D2A2AB}"/>
                </a:ext>
              </a:extLst>
            </p:cNvPr>
            <p:cNvSpPr/>
            <p:nvPr/>
          </p:nvSpPr>
          <p:spPr>
            <a:xfrm>
              <a:off x="9058339" y="506739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igura a mano libera: forma 97">
              <a:extLst>
                <a:ext uri="{FF2B5EF4-FFF2-40B4-BE49-F238E27FC236}">
                  <a16:creationId xmlns:a16="http://schemas.microsoft.com/office/drawing/2014/main" id="{1D99E21E-4107-80C0-D4DD-2A089CE23B5F}"/>
                </a:ext>
              </a:extLst>
            </p:cNvPr>
            <p:cNvSpPr/>
            <p:nvPr/>
          </p:nvSpPr>
          <p:spPr>
            <a:xfrm>
              <a:off x="8359991" y="3670691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0862FF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igura a mano libera: forma 98">
              <a:extLst>
                <a:ext uri="{FF2B5EF4-FFF2-40B4-BE49-F238E27FC236}">
                  <a16:creationId xmlns:a16="http://schemas.microsoft.com/office/drawing/2014/main" id="{8136C638-5FC9-F247-1DD1-B272210AE289}"/>
                </a:ext>
              </a:extLst>
            </p:cNvPr>
            <p:cNvSpPr/>
            <p:nvPr/>
          </p:nvSpPr>
          <p:spPr>
            <a:xfrm>
              <a:off x="8359991" y="506739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0862FF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igura a mano libera: forma 99">
              <a:extLst>
                <a:ext uri="{FF2B5EF4-FFF2-40B4-BE49-F238E27FC236}">
                  <a16:creationId xmlns:a16="http://schemas.microsoft.com/office/drawing/2014/main" id="{AE8C0C51-E16C-F64F-C249-122F8E072ACB}"/>
                </a:ext>
              </a:extLst>
            </p:cNvPr>
            <p:cNvSpPr/>
            <p:nvPr/>
          </p:nvSpPr>
          <p:spPr>
            <a:xfrm>
              <a:off x="8359991" y="4377770"/>
              <a:ext cx="87293" cy="87293"/>
            </a:xfrm>
            <a:custGeom>
              <a:avLst/>
              <a:gdLst>
                <a:gd name="connsiteX0" fmla="*/ 87294 w 87293"/>
                <a:gd name="connsiteY0" fmla="*/ 43647 h 87293"/>
                <a:gd name="connsiteX1" fmla="*/ 43647 w 87293"/>
                <a:gd name="connsiteY1" fmla="*/ 87294 h 87293"/>
                <a:gd name="connsiteX2" fmla="*/ 0 w 87293"/>
                <a:gd name="connsiteY2" fmla="*/ 43647 h 87293"/>
                <a:gd name="connsiteX3" fmla="*/ 43647 w 87293"/>
                <a:gd name="connsiteY3" fmla="*/ 0 h 87293"/>
                <a:gd name="connsiteX4" fmla="*/ 87294 w 87293"/>
                <a:gd name="connsiteY4" fmla="*/ 43647 h 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93">
                  <a:moveTo>
                    <a:pt x="87294" y="43647"/>
                  </a:moveTo>
                  <a:cubicBezTo>
                    <a:pt x="87294" y="67752"/>
                    <a:pt x="67752" y="87294"/>
                    <a:pt x="43647" y="87294"/>
                  </a:cubicBezTo>
                  <a:cubicBezTo>
                    <a:pt x="19541" y="87294"/>
                    <a:pt x="0" y="67752"/>
                    <a:pt x="0" y="43647"/>
                  </a:cubicBezTo>
                  <a:cubicBezTo>
                    <a:pt x="0" y="19541"/>
                    <a:pt x="19541" y="0"/>
                    <a:pt x="43647" y="0"/>
                  </a:cubicBezTo>
                  <a:cubicBezTo>
                    <a:pt x="67752" y="0"/>
                    <a:pt x="87294" y="19541"/>
                    <a:pt x="87294" y="43647"/>
                  </a:cubicBezTo>
                  <a:close/>
                </a:path>
              </a:pathLst>
            </a:custGeom>
            <a:solidFill>
              <a:srgbClr val="00FF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igura a mano libera: forma 101">
              <a:extLst>
                <a:ext uri="{FF2B5EF4-FFF2-40B4-BE49-F238E27FC236}">
                  <a16:creationId xmlns:a16="http://schemas.microsoft.com/office/drawing/2014/main" id="{BA1E5950-4AFA-DD59-F3DD-9B066AD5B54D}"/>
                </a:ext>
              </a:extLst>
            </p:cNvPr>
            <p:cNvSpPr/>
            <p:nvPr/>
          </p:nvSpPr>
          <p:spPr>
            <a:xfrm>
              <a:off x="8831376" y="349610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CasellaDiTesto 102">
              <a:extLst>
                <a:ext uri="{FF2B5EF4-FFF2-40B4-BE49-F238E27FC236}">
                  <a16:creationId xmlns:a16="http://schemas.microsoft.com/office/drawing/2014/main" id="{76FD6029-52C2-C7C5-3053-D852629E7188}"/>
                </a:ext>
              </a:extLst>
            </p:cNvPr>
            <p:cNvSpPr txBox="1"/>
            <p:nvPr/>
          </p:nvSpPr>
          <p:spPr>
            <a:xfrm>
              <a:off x="8840324" y="345474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s2</a:t>
              </a:r>
            </a:p>
          </p:txBody>
        </p:sp>
        <p:sp>
          <p:nvSpPr>
            <p:cNvPr id="104" name="Figura a mano libera: forma 103">
              <a:extLst>
                <a:ext uri="{FF2B5EF4-FFF2-40B4-BE49-F238E27FC236}">
                  <a16:creationId xmlns:a16="http://schemas.microsoft.com/office/drawing/2014/main" id="{E6D9CBAB-891F-4B10-F34E-BFC598907F70}"/>
                </a:ext>
              </a:extLst>
            </p:cNvPr>
            <p:cNvSpPr/>
            <p:nvPr/>
          </p:nvSpPr>
          <p:spPr>
            <a:xfrm>
              <a:off x="7434679" y="487534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CasellaDiTesto 104">
              <a:extLst>
                <a:ext uri="{FF2B5EF4-FFF2-40B4-BE49-F238E27FC236}">
                  <a16:creationId xmlns:a16="http://schemas.microsoft.com/office/drawing/2014/main" id="{EB39A8B5-77F8-A2B4-37BB-F248DFC67C47}"/>
                </a:ext>
              </a:extLst>
            </p:cNvPr>
            <p:cNvSpPr txBox="1"/>
            <p:nvPr/>
          </p:nvSpPr>
          <p:spPr>
            <a:xfrm>
              <a:off x="7443627" y="483398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s5</a:t>
              </a:r>
            </a:p>
          </p:txBody>
        </p:sp>
        <p:sp>
          <p:nvSpPr>
            <p:cNvPr id="106" name="Figura a mano libera: forma 105">
              <a:extLst>
                <a:ext uri="{FF2B5EF4-FFF2-40B4-BE49-F238E27FC236}">
                  <a16:creationId xmlns:a16="http://schemas.microsoft.com/office/drawing/2014/main" id="{A7D04BE1-FF74-BB5A-C829-04A698C8B371}"/>
                </a:ext>
              </a:extLst>
            </p:cNvPr>
            <p:cNvSpPr/>
            <p:nvPr/>
          </p:nvSpPr>
          <p:spPr>
            <a:xfrm>
              <a:off x="8813917" y="487534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CasellaDiTesto 106">
              <a:extLst>
                <a:ext uri="{FF2B5EF4-FFF2-40B4-BE49-F238E27FC236}">
                  <a16:creationId xmlns:a16="http://schemas.microsoft.com/office/drawing/2014/main" id="{1844D54D-0259-3697-6DFF-1EA7D670AE8B}"/>
                </a:ext>
              </a:extLst>
            </p:cNvPr>
            <p:cNvSpPr txBox="1"/>
            <p:nvPr/>
          </p:nvSpPr>
          <p:spPr>
            <a:xfrm>
              <a:off x="8822865" y="4833989"/>
              <a:ext cx="322549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s6</a:t>
              </a:r>
            </a:p>
          </p:txBody>
        </p:sp>
        <p:sp>
          <p:nvSpPr>
            <p:cNvPr id="108" name="Figura a mano libera: forma 107">
              <a:extLst>
                <a:ext uri="{FF2B5EF4-FFF2-40B4-BE49-F238E27FC236}">
                  <a16:creationId xmlns:a16="http://schemas.microsoft.com/office/drawing/2014/main" id="{875B6FA0-D880-1452-6C36-4037D0039DE0}"/>
                </a:ext>
              </a:extLst>
            </p:cNvPr>
            <p:cNvSpPr/>
            <p:nvPr/>
          </p:nvSpPr>
          <p:spPr>
            <a:xfrm>
              <a:off x="8133028" y="349610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CasellaDiTesto 108">
              <a:extLst>
                <a:ext uri="{FF2B5EF4-FFF2-40B4-BE49-F238E27FC236}">
                  <a16:creationId xmlns:a16="http://schemas.microsoft.com/office/drawing/2014/main" id="{BC50BCF0-66CE-5695-E7DD-E51DF592DF57}"/>
                </a:ext>
              </a:extLst>
            </p:cNvPr>
            <p:cNvSpPr txBox="1"/>
            <p:nvPr/>
          </p:nvSpPr>
          <p:spPr>
            <a:xfrm>
              <a:off x="8120152" y="3454749"/>
              <a:ext cx="366196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r12</a:t>
              </a:r>
            </a:p>
          </p:txBody>
        </p:sp>
        <p:sp>
          <p:nvSpPr>
            <p:cNvPr id="110" name="Figura a mano libera: forma 109">
              <a:extLst>
                <a:ext uri="{FF2B5EF4-FFF2-40B4-BE49-F238E27FC236}">
                  <a16:creationId xmlns:a16="http://schemas.microsoft.com/office/drawing/2014/main" id="{94637D43-A391-72B5-E3A5-A62F7FCF4688}"/>
                </a:ext>
              </a:extLst>
            </p:cNvPr>
            <p:cNvSpPr/>
            <p:nvPr/>
          </p:nvSpPr>
          <p:spPr>
            <a:xfrm>
              <a:off x="8133028" y="489280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CasellaDiTesto 110">
              <a:extLst>
                <a:ext uri="{FF2B5EF4-FFF2-40B4-BE49-F238E27FC236}">
                  <a16:creationId xmlns:a16="http://schemas.microsoft.com/office/drawing/2014/main" id="{332A217C-78A2-DF98-864A-EFE591C4B073}"/>
                </a:ext>
              </a:extLst>
            </p:cNvPr>
            <p:cNvSpPr txBox="1"/>
            <p:nvPr/>
          </p:nvSpPr>
          <p:spPr>
            <a:xfrm>
              <a:off x="8120152" y="4851447"/>
              <a:ext cx="366196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r56</a:t>
              </a:r>
            </a:p>
          </p:txBody>
        </p:sp>
        <p:sp>
          <p:nvSpPr>
            <p:cNvPr id="112" name="Figura a mano libera: forma 111">
              <a:extLst>
                <a:ext uri="{FF2B5EF4-FFF2-40B4-BE49-F238E27FC236}">
                  <a16:creationId xmlns:a16="http://schemas.microsoft.com/office/drawing/2014/main" id="{55634141-1A5F-751F-A633-AF4FFD643255}"/>
                </a:ext>
              </a:extLst>
            </p:cNvPr>
            <p:cNvSpPr/>
            <p:nvPr/>
          </p:nvSpPr>
          <p:spPr>
            <a:xfrm>
              <a:off x="8133028" y="420318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CasellaDiTesto 112">
              <a:extLst>
                <a:ext uri="{FF2B5EF4-FFF2-40B4-BE49-F238E27FC236}">
                  <a16:creationId xmlns:a16="http://schemas.microsoft.com/office/drawing/2014/main" id="{D83DB607-EE5D-3E59-9DEE-E95F8FBA2C1D}"/>
                </a:ext>
              </a:extLst>
            </p:cNvPr>
            <p:cNvSpPr txBox="1"/>
            <p:nvPr/>
          </p:nvSpPr>
          <p:spPr>
            <a:xfrm>
              <a:off x="8176893" y="4153098"/>
              <a:ext cx="252714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</a:t>
              </a:r>
            </a:p>
          </p:txBody>
        </p:sp>
        <p:sp>
          <p:nvSpPr>
            <p:cNvPr id="114" name="Figura a mano libera: forma 113">
              <a:extLst>
                <a:ext uri="{FF2B5EF4-FFF2-40B4-BE49-F238E27FC236}">
                  <a16:creationId xmlns:a16="http://schemas.microsoft.com/office/drawing/2014/main" id="{8113A5A2-B0B4-6521-70E9-BF6251EE747A}"/>
                </a:ext>
              </a:extLst>
            </p:cNvPr>
            <p:cNvSpPr/>
            <p:nvPr/>
          </p:nvSpPr>
          <p:spPr>
            <a:xfrm>
              <a:off x="9800335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CasellaDiTesto 114">
              <a:extLst>
                <a:ext uri="{FF2B5EF4-FFF2-40B4-BE49-F238E27FC236}">
                  <a16:creationId xmlns:a16="http://schemas.microsoft.com/office/drawing/2014/main" id="{45D12F04-D40A-0EA3-37A6-16E2596C45A6}"/>
                </a:ext>
              </a:extLst>
            </p:cNvPr>
            <p:cNvSpPr txBox="1"/>
            <p:nvPr/>
          </p:nvSpPr>
          <p:spPr>
            <a:xfrm>
              <a:off x="9848564" y="5427586"/>
              <a:ext cx="243985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</a:t>
              </a:r>
            </a:p>
          </p:txBody>
        </p:sp>
        <p:sp>
          <p:nvSpPr>
            <p:cNvPr id="116" name="Figura a mano libera: forma 115">
              <a:extLst>
                <a:ext uri="{FF2B5EF4-FFF2-40B4-BE49-F238E27FC236}">
                  <a16:creationId xmlns:a16="http://schemas.microsoft.com/office/drawing/2014/main" id="{35F99948-7C11-BAB5-506A-C14FC4CA1719}"/>
                </a:ext>
              </a:extLst>
            </p:cNvPr>
            <p:cNvSpPr/>
            <p:nvPr/>
          </p:nvSpPr>
          <p:spPr>
            <a:xfrm>
              <a:off x="6657767" y="3024718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CasellaDiTesto 116">
              <a:extLst>
                <a:ext uri="{FF2B5EF4-FFF2-40B4-BE49-F238E27FC236}">
                  <a16:creationId xmlns:a16="http://schemas.microsoft.com/office/drawing/2014/main" id="{7F820FDE-045C-D944-2A67-CFC6F186560E}"/>
                </a:ext>
              </a:extLst>
            </p:cNvPr>
            <p:cNvSpPr txBox="1"/>
            <p:nvPr/>
          </p:nvSpPr>
          <p:spPr>
            <a:xfrm>
              <a:off x="6705996" y="2983363"/>
              <a:ext cx="243985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</a:t>
              </a:r>
            </a:p>
          </p:txBody>
        </p:sp>
        <p:sp>
          <p:nvSpPr>
            <p:cNvPr id="118" name="Figura a mano libera: forma 117">
              <a:extLst>
                <a:ext uri="{FF2B5EF4-FFF2-40B4-BE49-F238E27FC236}">
                  <a16:creationId xmlns:a16="http://schemas.microsoft.com/office/drawing/2014/main" id="{4C87D7E3-A9E0-9542-29AF-75A1B6E9F846}"/>
                </a:ext>
              </a:extLst>
            </p:cNvPr>
            <p:cNvSpPr/>
            <p:nvPr/>
          </p:nvSpPr>
          <p:spPr>
            <a:xfrm>
              <a:off x="7530702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CasellaDiTesto 118">
              <a:extLst>
                <a:ext uri="{FF2B5EF4-FFF2-40B4-BE49-F238E27FC236}">
                  <a16:creationId xmlns:a16="http://schemas.microsoft.com/office/drawing/2014/main" id="{826F6A41-13DF-0E25-F543-83A91310BB9D}"/>
                </a:ext>
              </a:extLst>
            </p:cNvPr>
            <p:cNvSpPr txBox="1"/>
            <p:nvPr/>
          </p:nvSpPr>
          <p:spPr>
            <a:xfrm>
              <a:off x="7474179" y="5427586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xs15</a:t>
              </a:r>
            </a:p>
          </p:txBody>
        </p:sp>
        <p:sp>
          <p:nvSpPr>
            <p:cNvPr id="120" name="Figura a mano libera: forma 119">
              <a:extLst>
                <a:ext uri="{FF2B5EF4-FFF2-40B4-BE49-F238E27FC236}">
                  <a16:creationId xmlns:a16="http://schemas.microsoft.com/office/drawing/2014/main" id="{2FD84E09-CD93-2D2E-C838-B327C3C0D94F}"/>
                </a:ext>
              </a:extLst>
            </p:cNvPr>
            <p:cNvSpPr/>
            <p:nvPr/>
          </p:nvSpPr>
          <p:spPr>
            <a:xfrm>
              <a:off x="8927399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CasellaDiTesto 120">
              <a:extLst>
                <a:ext uri="{FF2B5EF4-FFF2-40B4-BE49-F238E27FC236}">
                  <a16:creationId xmlns:a16="http://schemas.microsoft.com/office/drawing/2014/main" id="{79C76D79-13EA-1592-79DC-817FB4516D18}"/>
                </a:ext>
              </a:extLst>
            </p:cNvPr>
            <p:cNvSpPr txBox="1"/>
            <p:nvPr/>
          </p:nvSpPr>
          <p:spPr>
            <a:xfrm>
              <a:off x="8870876" y="5427586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xs26</a:t>
              </a:r>
            </a:p>
          </p:txBody>
        </p:sp>
        <p:sp>
          <p:nvSpPr>
            <p:cNvPr id="122" name="Figura a mano libera: forma 121">
              <a:extLst>
                <a:ext uri="{FF2B5EF4-FFF2-40B4-BE49-F238E27FC236}">
                  <a16:creationId xmlns:a16="http://schemas.microsoft.com/office/drawing/2014/main" id="{83F2539D-8D0E-AE30-9E84-5F8DD41EA4C6}"/>
                </a:ext>
              </a:extLst>
            </p:cNvPr>
            <p:cNvSpPr/>
            <p:nvPr/>
          </p:nvSpPr>
          <p:spPr>
            <a:xfrm>
              <a:off x="8229051" y="5468941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CasellaDiTesto 122">
              <a:extLst>
                <a:ext uri="{FF2B5EF4-FFF2-40B4-BE49-F238E27FC236}">
                  <a16:creationId xmlns:a16="http://schemas.microsoft.com/office/drawing/2014/main" id="{75C3C743-A727-259E-DEF1-F0B8B9D37997}"/>
                </a:ext>
              </a:extLst>
            </p:cNvPr>
            <p:cNvSpPr txBox="1"/>
            <p:nvPr/>
          </p:nvSpPr>
          <p:spPr>
            <a:xfrm>
              <a:off x="8242363" y="5427586"/>
              <a:ext cx="31382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xp</a:t>
              </a:r>
            </a:p>
          </p:txBody>
        </p:sp>
        <p:sp>
          <p:nvSpPr>
            <p:cNvPr id="124" name="Figura a mano libera: forma 123">
              <a:extLst>
                <a:ext uri="{FF2B5EF4-FFF2-40B4-BE49-F238E27FC236}">
                  <a16:creationId xmlns:a16="http://schemas.microsoft.com/office/drawing/2014/main" id="{37CF9231-20E4-ADE4-BC40-B2EBBA16E82E}"/>
                </a:ext>
              </a:extLst>
            </p:cNvPr>
            <p:cNvSpPr/>
            <p:nvPr/>
          </p:nvSpPr>
          <p:spPr>
            <a:xfrm>
              <a:off x="6657767" y="3627044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CasellaDiTesto 124">
              <a:extLst>
                <a:ext uri="{FF2B5EF4-FFF2-40B4-BE49-F238E27FC236}">
                  <a16:creationId xmlns:a16="http://schemas.microsoft.com/office/drawing/2014/main" id="{359628A1-536E-1ECF-8093-57C61EBD3D2A}"/>
                </a:ext>
              </a:extLst>
            </p:cNvPr>
            <p:cNvSpPr txBox="1"/>
            <p:nvPr/>
          </p:nvSpPr>
          <p:spPr>
            <a:xfrm>
              <a:off x="6601244" y="3585689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ys12</a:t>
              </a:r>
            </a:p>
          </p:txBody>
        </p:sp>
        <p:sp>
          <p:nvSpPr>
            <p:cNvPr id="126" name="Figura a mano libera: forma 125">
              <a:extLst>
                <a:ext uri="{FF2B5EF4-FFF2-40B4-BE49-F238E27FC236}">
                  <a16:creationId xmlns:a16="http://schemas.microsoft.com/office/drawing/2014/main" id="{C8C7D7A6-4BE0-8E2D-E5A7-6F6762F32448}"/>
                </a:ext>
              </a:extLst>
            </p:cNvPr>
            <p:cNvSpPr/>
            <p:nvPr/>
          </p:nvSpPr>
          <p:spPr>
            <a:xfrm>
              <a:off x="6657767" y="433412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CasellaDiTesto 126">
              <a:extLst>
                <a:ext uri="{FF2B5EF4-FFF2-40B4-BE49-F238E27FC236}">
                  <a16:creationId xmlns:a16="http://schemas.microsoft.com/office/drawing/2014/main" id="{ADBD7B45-FD76-85D1-AABD-93CF8A965156}"/>
                </a:ext>
              </a:extLst>
            </p:cNvPr>
            <p:cNvSpPr txBox="1"/>
            <p:nvPr/>
          </p:nvSpPr>
          <p:spPr>
            <a:xfrm>
              <a:off x="6671079" y="4284039"/>
              <a:ext cx="31382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yp</a:t>
              </a:r>
            </a:p>
          </p:txBody>
        </p:sp>
        <p:sp>
          <p:nvSpPr>
            <p:cNvPr id="128" name="Figura a mano libera: forma 127">
              <a:extLst>
                <a:ext uri="{FF2B5EF4-FFF2-40B4-BE49-F238E27FC236}">
                  <a16:creationId xmlns:a16="http://schemas.microsoft.com/office/drawing/2014/main" id="{64B152BD-EBAF-7FE6-CDFE-5CF6901E4282}"/>
                </a:ext>
              </a:extLst>
            </p:cNvPr>
            <p:cNvSpPr/>
            <p:nvPr/>
          </p:nvSpPr>
          <p:spPr>
            <a:xfrm>
              <a:off x="6657767" y="5023743"/>
              <a:ext cx="349174" cy="174587"/>
            </a:xfrm>
            <a:custGeom>
              <a:avLst/>
              <a:gdLst>
                <a:gd name="connsiteX0" fmla="*/ 0 w 349174"/>
                <a:gd name="connsiteY0" fmla="*/ 0 h 174587"/>
                <a:gd name="connsiteX1" fmla="*/ 349174 w 349174"/>
                <a:gd name="connsiteY1" fmla="*/ 0 h 174587"/>
                <a:gd name="connsiteX2" fmla="*/ 349174 w 349174"/>
                <a:gd name="connsiteY2" fmla="*/ 174587 h 174587"/>
                <a:gd name="connsiteX3" fmla="*/ 0 w 349174"/>
                <a:gd name="connsiteY3" fmla="*/ 174587 h 1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87">
                  <a:moveTo>
                    <a:pt x="0" y="0"/>
                  </a:moveTo>
                  <a:lnTo>
                    <a:pt x="349174" y="0"/>
                  </a:lnTo>
                  <a:lnTo>
                    <a:pt x="349174" y="174587"/>
                  </a:lnTo>
                  <a:lnTo>
                    <a:pt x="0" y="174587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CasellaDiTesto 128">
              <a:extLst>
                <a:ext uri="{FF2B5EF4-FFF2-40B4-BE49-F238E27FC236}">
                  <a16:creationId xmlns:a16="http://schemas.microsoft.com/office/drawing/2014/main" id="{DCD10380-E290-F2D9-AF43-29782D7507F7}"/>
                </a:ext>
              </a:extLst>
            </p:cNvPr>
            <p:cNvSpPr txBox="1"/>
            <p:nvPr/>
          </p:nvSpPr>
          <p:spPr>
            <a:xfrm>
              <a:off x="6601244" y="4982388"/>
              <a:ext cx="453490" cy="23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ys56</a:t>
              </a:r>
            </a:p>
          </p:txBody>
        </p:sp>
      </p:grp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B8E3906-6C70-4B4A-A2AA-0B4ADF2CA0AA}"/>
              </a:ext>
            </a:extLst>
          </p:cNvPr>
          <p:cNvSpPr/>
          <p:nvPr/>
        </p:nvSpPr>
        <p:spPr>
          <a:xfrm>
            <a:off x="2749413" y="3472546"/>
            <a:ext cx="1221672" cy="113235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Segnaposto contenuto 12">
            <a:extLst>
              <a:ext uri="{FF2B5EF4-FFF2-40B4-BE49-F238E27FC236}">
                <a16:creationId xmlns:a16="http://schemas.microsoft.com/office/drawing/2014/main" id="{4BAC441E-8918-30C6-C83C-C0A318195F3E}"/>
              </a:ext>
            </a:extLst>
          </p:cNvPr>
          <p:cNvGrpSpPr/>
          <p:nvPr/>
        </p:nvGrpSpPr>
        <p:grpSpPr>
          <a:xfrm>
            <a:off x="1963553" y="3042590"/>
            <a:ext cx="3569258" cy="2618398"/>
            <a:chOff x="1963553" y="3042590"/>
            <a:chExt cx="3569258" cy="2618398"/>
          </a:xfrm>
        </p:grpSpPr>
        <p:sp>
          <p:nvSpPr>
            <p:cNvPr id="133" name="Figura a mano libera: forma 132">
              <a:extLst>
                <a:ext uri="{FF2B5EF4-FFF2-40B4-BE49-F238E27FC236}">
                  <a16:creationId xmlns:a16="http://schemas.microsoft.com/office/drawing/2014/main" id="{154109B6-CC95-4D88-D06D-29F3AAAF7887}"/>
                </a:ext>
              </a:extLst>
            </p:cNvPr>
            <p:cNvSpPr/>
            <p:nvPr/>
          </p:nvSpPr>
          <p:spPr>
            <a:xfrm>
              <a:off x="2312727" y="5486429"/>
              <a:ext cx="3174255" cy="8727"/>
            </a:xfrm>
            <a:custGeom>
              <a:avLst/>
              <a:gdLst>
                <a:gd name="connsiteX0" fmla="*/ 0 w 3174255"/>
                <a:gd name="connsiteY0" fmla="*/ 0 h 8727"/>
                <a:gd name="connsiteX1" fmla="*/ 3174256 w 3174255"/>
                <a:gd name="connsiteY1" fmla="*/ 0 h 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4255" h="8727">
                  <a:moveTo>
                    <a:pt x="0" y="0"/>
                  </a:moveTo>
                  <a:lnTo>
                    <a:pt x="3174256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igura a mano libera: forma 133">
              <a:extLst>
                <a:ext uri="{FF2B5EF4-FFF2-40B4-BE49-F238E27FC236}">
                  <a16:creationId xmlns:a16="http://schemas.microsoft.com/office/drawing/2014/main" id="{0527B1BF-D628-7FC2-9083-3D36CBFFB926}"/>
                </a:ext>
              </a:extLst>
            </p:cNvPr>
            <p:cNvSpPr/>
            <p:nvPr/>
          </p:nvSpPr>
          <p:spPr>
            <a:xfrm>
              <a:off x="5471706" y="5455881"/>
              <a:ext cx="61105" cy="61095"/>
            </a:xfrm>
            <a:custGeom>
              <a:avLst/>
              <a:gdLst>
                <a:gd name="connsiteX0" fmla="*/ 61105 w 61105"/>
                <a:gd name="connsiteY0" fmla="*/ 30548 h 61095"/>
                <a:gd name="connsiteX1" fmla="*/ 0 w 61105"/>
                <a:gd name="connsiteY1" fmla="*/ 61096 h 61095"/>
                <a:gd name="connsiteX2" fmla="*/ 15276 w 61105"/>
                <a:gd name="connsiteY2" fmla="*/ 30548 h 61095"/>
                <a:gd name="connsiteX3" fmla="*/ 0 w 61105"/>
                <a:gd name="connsiteY3" fmla="*/ 0 h 6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095">
                  <a:moveTo>
                    <a:pt x="61105" y="30548"/>
                  </a:moveTo>
                  <a:lnTo>
                    <a:pt x="0" y="61096"/>
                  </a:lnTo>
                  <a:lnTo>
                    <a:pt x="15276" y="30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igura a mano libera: forma 134">
              <a:extLst>
                <a:ext uri="{FF2B5EF4-FFF2-40B4-BE49-F238E27FC236}">
                  <a16:creationId xmlns:a16="http://schemas.microsoft.com/office/drawing/2014/main" id="{785E2D95-2BC9-D995-9F7D-D7536E52BD9B}"/>
                </a:ext>
              </a:extLst>
            </p:cNvPr>
            <p:cNvSpPr/>
            <p:nvPr/>
          </p:nvSpPr>
          <p:spPr>
            <a:xfrm>
              <a:off x="2312727" y="3098188"/>
              <a:ext cx="8729" cy="2388240"/>
            </a:xfrm>
            <a:custGeom>
              <a:avLst/>
              <a:gdLst>
                <a:gd name="connsiteX0" fmla="*/ 0 w 8729"/>
                <a:gd name="connsiteY0" fmla="*/ 2388241 h 2388240"/>
                <a:gd name="connsiteX1" fmla="*/ 0 w 8729"/>
                <a:gd name="connsiteY1" fmla="*/ 0 h 238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9" h="2388240">
                  <a:moveTo>
                    <a:pt x="0" y="2388241"/>
                  </a:moveTo>
                  <a:lnTo>
                    <a:pt x="0" y="0"/>
                  </a:lnTo>
                </a:path>
              </a:pathLst>
            </a:custGeom>
            <a:noFill/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igura a mano libera: forma 135">
              <a:extLst>
                <a:ext uri="{FF2B5EF4-FFF2-40B4-BE49-F238E27FC236}">
                  <a16:creationId xmlns:a16="http://schemas.microsoft.com/office/drawing/2014/main" id="{BC221E4E-F470-5D6B-DECF-799C5BB0D58C}"/>
                </a:ext>
              </a:extLst>
            </p:cNvPr>
            <p:cNvSpPr/>
            <p:nvPr/>
          </p:nvSpPr>
          <p:spPr>
            <a:xfrm>
              <a:off x="2282174" y="3052366"/>
              <a:ext cx="61105" cy="61095"/>
            </a:xfrm>
            <a:custGeom>
              <a:avLst/>
              <a:gdLst>
                <a:gd name="connsiteX0" fmla="*/ 30553 w 61105"/>
                <a:gd name="connsiteY0" fmla="*/ 0 h 61095"/>
                <a:gd name="connsiteX1" fmla="*/ 61105 w 61105"/>
                <a:gd name="connsiteY1" fmla="*/ 61096 h 61095"/>
                <a:gd name="connsiteX2" fmla="*/ 30553 w 61105"/>
                <a:gd name="connsiteY2" fmla="*/ 45822 h 61095"/>
                <a:gd name="connsiteX3" fmla="*/ 0 w 61105"/>
                <a:gd name="connsiteY3" fmla="*/ 61096 h 6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05" h="61095">
                  <a:moveTo>
                    <a:pt x="30553" y="0"/>
                  </a:moveTo>
                  <a:lnTo>
                    <a:pt x="61105" y="61096"/>
                  </a:lnTo>
                  <a:lnTo>
                    <a:pt x="30553" y="45822"/>
                  </a:lnTo>
                  <a:lnTo>
                    <a:pt x="0" y="61096"/>
                  </a:ln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igura a mano libera: forma 136">
              <a:extLst>
                <a:ext uri="{FF2B5EF4-FFF2-40B4-BE49-F238E27FC236}">
                  <a16:creationId xmlns:a16="http://schemas.microsoft.com/office/drawing/2014/main" id="{987E8DB6-5A0E-8353-DD53-BDB10154F9D5}"/>
                </a:ext>
              </a:extLst>
            </p:cNvPr>
            <p:cNvSpPr/>
            <p:nvPr/>
          </p:nvSpPr>
          <p:spPr>
            <a:xfrm>
              <a:off x="2740465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CasellaDiTesto 137">
              <a:extLst>
                <a:ext uri="{FF2B5EF4-FFF2-40B4-BE49-F238E27FC236}">
                  <a16:creationId xmlns:a16="http://schemas.microsoft.com/office/drawing/2014/main" id="{D45A4CBC-9130-261C-EBA3-78C57473948A}"/>
                </a:ext>
              </a:extLst>
            </p:cNvPr>
            <p:cNvSpPr txBox="1"/>
            <p:nvPr/>
          </p:nvSpPr>
          <p:spPr>
            <a:xfrm>
              <a:off x="2749413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</a:t>
              </a:r>
            </a:p>
          </p:txBody>
        </p:sp>
        <p:sp>
          <p:nvSpPr>
            <p:cNvPr id="139" name="Figura a mano libera: forma 138">
              <a:extLst>
                <a:ext uri="{FF2B5EF4-FFF2-40B4-BE49-F238E27FC236}">
                  <a16:creationId xmlns:a16="http://schemas.microsoft.com/office/drawing/2014/main" id="{1525DA27-E0DF-9B2E-02AA-A907AB47346B}"/>
                </a:ext>
              </a:extLst>
            </p:cNvPr>
            <p:cNvSpPr/>
            <p:nvPr/>
          </p:nvSpPr>
          <p:spPr>
            <a:xfrm>
              <a:off x="2967428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igura a mano libera: forma 139">
              <a:extLst>
                <a:ext uri="{FF2B5EF4-FFF2-40B4-BE49-F238E27FC236}">
                  <a16:creationId xmlns:a16="http://schemas.microsoft.com/office/drawing/2014/main" id="{0486017C-2232-A220-B47D-D158871FE43D}"/>
                </a:ext>
              </a:extLst>
            </p:cNvPr>
            <p:cNvSpPr/>
            <p:nvPr/>
          </p:nvSpPr>
          <p:spPr>
            <a:xfrm>
              <a:off x="3674506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igura a mano libera: forma 140">
              <a:extLst>
                <a:ext uri="{FF2B5EF4-FFF2-40B4-BE49-F238E27FC236}">
                  <a16:creationId xmlns:a16="http://schemas.microsoft.com/office/drawing/2014/main" id="{AA9EEAD2-3BF2-D09C-8B5D-1590951902ED}"/>
                </a:ext>
              </a:extLst>
            </p:cNvPr>
            <p:cNvSpPr/>
            <p:nvPr/>
          </p:nvSpPr>
          <p:spPr>
            <a:xfrm>
              <a:off x="2967428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igura a mano libera: forma 141">
              <a:extLst>
                <a:ext uri="{FF2B5EF4-FFF2-40B4-BE49-F238E27FC236}">
                  <a16:creationId xmlns:a16="http://schemas.microsoft.com/office/drawing/2014/main" id="{B70211AB-9D99-11D1-998E-E27015B7CC57}"/>
                </a:ext>
              </a:extLst>
            </p:cNvPr>
            <p:cNvSpPr/>
            <p:nvPr/>
          </p:nvSpPr>
          <p:spPr>
            <a:xfrm>
              <a:off x="3674506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FF00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igura a mano libera: forma 142">
              <a:extLst>
                <a:ext uri="{FF2B5EF4-FFF2-40B4-BE49-F238E27FC236}">
                  <a16:creationId xmlns:a16="http://schemas.microsoft.com/office/drawing/2014/main" id="{E3C552C3-7AA9-DFAD-F41B-3EBAC4077E26}"/>
                </a:ext>
              </a:extLst>
            </p:cNvPr>
            <p:cNvSpPr/>
            <p:nvPr/>
          </p:nvSpPr>
          <p:spPr>
            <a:xfrm>
              <a:off x="3316603" y="4046310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FF00"/>
            </a:solidFill>
            <a:ln w="8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igura a mano libera: forma 143">
              <a:extLst>
                <a:ext uri="{FF2B5EF4-FFF2-40B4-BE49-F238E27FC236}">
                  <a16:creationId xmlns:a16="http://schemas.microsoft.com/office/drawing/2014/main" id="{735E4756-8F7A-28A7-3C50-93FE5A9EF195}"/>
                </a:ext>
              </a:extLst>
            </p:cNvPr>
            <p:cNvSpPr/>
            <p:nvPr/>
          </p:nvSpPr>
          <p:spPr>
            <a:xfrm>
              <a:off x="3447543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CasellaDiTesto 144">
              <a:extLst>
                <a:ext uri="{FF2B5EF4-FFF2-40B4-BE49-F238E27FC236}">
                  <a16:creationId xmlns:a16="http://schemas.microsoft.com/office/drawing/2014/main" id="{3B28E03B-24AA-5FA1-ED6C-6137EE0F0FD8}"/>
                </a:ext>
              </a:extLst>
            </p:cNvPr>
            <p:cNvSpPr txBox="1"/>
            <p:nvPr/>
          </p:nvSpPr>
          <p:spPr>
            <a:xfrm>
              <a:off x="3456491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s2</a:t>
              </a:r>
            </a:p>
          </p:txBody>
        </p:sp>
        <p:sp>
          <p:nvSpPr>
            <p:cNvPr id="146" name="Figura a mano libera: forma 145">
              <a:extLst>
                <a:ext uri="{FF2B5EF4-FFF2-40B4-BE49-F238E27FC236}">
                  <a16:creationId xmlns:a16="http://schemas.microsoft.com/office/drawing/2014/main" id="{252F3921-5DAE-4290-E86B-5461FB0503F1}"/>
                </a:ext>
              </a:extLst>
            </p:cNvPr>
            <p:cNvSpPr/>
            <p:nvPr/>
          </p:nvSpPr>
          <p:spPr>
            <a:xfrm>
              <a:off x="2740465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CasellaDiTesto 146">
              <a:extLst>
                <a:ext uri="{FF2B5EF4-FFF2-40B4-BE49-F238E27FC236}">
                  <a16:creationId xmlns:a16="http://schemas.microsoft.com/office/drawing/2014/main" id="{16637C42-C243-3D8A-2B98-997B700A7BEE}"/>
                </a:ext>
              </a:extLst>
            </p:cNvPr>
            <p:cNvSpPr txBox="1"/>
            <p:nvPr/>
          </p:nvSpPr>
          <p:spPr>
            <a:xfrm>
              <a:off x="2749413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s5</a:t>
              </a:r>
            </a:p>
          </p:txBody>
        </p:sp>
        <p:sp>
          <p:nvSpPr>
            <p:cNvPr id="148" name="Figura a mano libera: forma 147">
              <a:extLst>
                <a:ext uri="{FF2B5EF4-FFF2-40B4-BE49-F238E27FC236}">
                  <a16:creationId xmlns:a16="http://schemas.microsoft.com/office/drawing/2014/main" id="{77226E49-DD2A-D40B-815C-90F7270CC349}"/>
                </a:ext>
              </a:extLst>
            </p:cNvPr>
            <p:cNvSpPr/>
            <p:nvPr/>
          </p:nvSpPr>
          <p:spPr>
            <a:xfrm>
              <a:off x="3438814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CasellaDiTesto 148">
              <a:extLst>
                <a:ext uri="{FF2B5EF4-FFF2-40B4-BE49-F238E27FC236}">
                  <a16:creationId xmlns:a16="http://schemas.microsoft.com/office/drawing/2014/main" id="{1BC35597-933B-6AF5-F709-0EF25F1CB17B}"/>
                </a:ext>
              </a:extLst>
            </p:cNvPr>
            <p:cNvSpPr txBox="1"/>
            <p:nvPr/>
          </p:nvSpPr>
          <p:spPr>
            <a:xfrm>
              <a:off x="3447761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s6</a:t>
              </a:r>
            </a:p>
          </p:txBody>
        </p:sp>
        <p:sp>
          <p:nvSpPr>
            <p:cNvPr id="150" name="Figura a mano libera: forma 149">
              <a:extLst>
                <a:ext uri="{FF2B5EF4-FFF2-40B4-BE49-F238E27FC236}">
                  <a16:creationId xmlns:a16="http://schemas.microsoft.com/office/drawing/2014/main" id="{37235853-4598-CE8D-98BC-9FEF03DAC550}"/>
                </a:ext>
              </a:extLst>
            </p:cNvPr>
            <p:cNvSpPr/>
            <p:nvPr/>
          </p:nvSpPr>
          <p:spPr>
            <a:xfrm>
              <a:off x="3089639" y="386302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CasellaDiTesto 150">
              <a:extLst>
                <a:ext uri="{FF2B5EF4-FFF2-40B4-BE49-F238E27FC236}">
                  <a16:creationId xmlns:a16="http://schemas.microsoft.com/office/drawing/2014/main" id="{B9A95AAB-DB4C-923E-AA9C-29715F7C58FA}"/>
                </a:ext>
              </a:extLst>
            </p:cNvPr>
            <p:cNvSpPr txBox="1"/>
            <p:nvPr/>
          </p:nvSpPr>
          <p:spPr>
            <a:xfrm>
              <a:off x="3133504" y="3821666"/>
              <a:ext cx="252714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</a:t>
              </a:r>
            </a:p>
          </p:txBody>
        </p:sp>
        <p:sp>
          <p:nvSpPr>
            <p:cNvPr id="152" name="Figura a mano libera: forma 151">
              <a:extLst>
                <a:ext uri="{FF2B5EF4-FFF2-40B4-BE49-F238E27FC236}">
                  <a16:creationId xmlns:a16="http://schemas.microsoft.com/office/drawing/2014/main" id="{F479D34F-9EE7-9512-135B-322E2939B93A}"/>
                </a:ext>
              </a:extLst>
            </p:cNvPr>
            <p:cNvSpPr/>
            <p:nvPr/>
          </p:nvSpPr>
          <p:spPr>
            <a:xfrm>
              <a:off x="5106121" y="5486429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CasellaDiTesto 152">
              <a:extLst>
                <a:ext uri="{FF2B5EF4-FFF2-40B4-BE49-F238E27FC236}">
                  <a16:creationId xmlns:a16="http://schemas.microsoft.com/office/drawing/2014/main" id="{5DD976D6-F0A1-7247-7D19-F1859D48A93F}"/>
                </a:ext>
              </a:extLst>
            </p:cNvPr>
            <p:cNvSpPr txBox="1"/>
            <p:nvPr/>
          </p:nvSpPr>
          <p:spPr>
            <a:xfrm>
              <a:off x="5154350" y="5445073"/>
              <a:ext cx="243985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x</a:t>
              </a:r>
            </a:p>
          </p:txBody>
        </p:sp>
        <p:sp>
          <p:nvSpPr>
            <p:cNvPr id="154" name="Figura a mano libera: forma 153">
              <a:extLst>
                <a:ext uri="{FF2B5EF4-FFF2-40B4-BE49-F238E27FC236}">
                  <a16:creationId xmlns:a16="http://schemas.microsoft.com/office/drawing/2014/main" id="{F0DC93E0-A6C0-156D-1D83-FDE15D47EC9B}"/>
                </a:ext>
              </a:extLst>
            </p:cNvPr>
            <p:cNvSpPr/>
            <p:nvPr/>
          </p:nvSpPr>
          <p:spPr>
            <a:xfrm>
              <a:off x="1963553" y="3042590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CasellaDiTesto 154">
              <a:extLst>
                <a:ext uri="{FF2B5EF4-FFF2-40B4-BE49-F238E27FC236}">
                  <a16:creationId xmlns:a16="http://schemas.microsoft.com/office/drawing/2014/main" id="{2177D6BF-A650-91DF-EF24-AF3935EFFB16}"/>
                </a:ext>
              </a:extLst>
            </p:cNvPr>
            <p:cNvSpPr txBox="1"/>
            <p:nvPr/>
          </p:nvSpPr>
          <p:spPr>
            <a:xfrm>
              <a:off x="2011782" y="3001234"/>
              <a:ext cx="243985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y</a:t>
              </a:r>
            </a:p>
          </p:txBody>
        </p:sp>
        <p:sp>
          <p:nvSpPr>
            <p:cNvPr id="156" name="Figura a mano libera: forma 155">
              <a:extLst>
                <a:ext uri="{FF2B5EF4-FFF2-40B4-BE49-F238E27FC236}">
                  <a16:creationId xmlns:a16="http://schemas.microsoft.com/office/drawing/2014/main" id="{54CF125E-F128-0B29-E79B-50141E50589D}"/>
                </a:ext>
              </a:extLst>
            </p:cNvPr>
            <p:cNvSpPr/>
            <p:nvPr/>
          </p:nvSpPr>
          <p:spPr>
            <a:xfrm>
              <a:off x="4128433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CasellaDiTesto 156">
              <a:extLst>
                <a:ext uri="{FF2B5EF4-FFF2-40B4-BE49-F238E27FC236}">
                  <a16:creationId xmlns:a16="http://schemas.microsoft.com/office/drawing/2014/main" id="{686D9737-0AE6-7958-5C41-169A3F9BE31C}"/>
                </a:ext>
              </a:extLst>
            </p:cNvPr>
            <p:cNvSpPr txBox="1"/>
            <p:nvPr/>
          </p:nvSpPr>
          <p:spPr>
            <a:xfrm>
              <a:off x="4137380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s3</a:t>
              </a:r>
            </a:p>
          </p:txBody>
        </p:sp>
        <p:sp>
          <p:nvSpPr>
            <p:cNvPr id="158" name="Figura a mano libera: forma 157">
              <a:extLst>
                <a:ext uri="{FF2B5EF4-FFF2-40B4-BE49-F238E27FC236}">
                  <a16:creationId xmlns:a16="http://schemas.microsoft.com/office/drawing/2014/main" id="{437A4DEF-95D6-D7D2-A4F7-92E9546C9F43}"/>
                </a:ext>
              </a:extLst>
            </p:cNvPr>
            <p:cNvSpPr/>
            <p:nvPr/>
          </p:nvSpPr>
          <p:spPr>
            <a:xfrm>
              <a:off x="4364125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igura a mano libera: forma 158">
              <a:extLst>
                <a:ext uri="{FF2B5EF4-FFF2-40B4-BE49-F238E27FC236}">
                  <a16:creationId xmlns:a16="http://schemas.microsoft.com/office/drawing/2014/main" id="{735D35FA-DC1A-CEFF-15D0-EE0BAD187CC3}"/>
                </a:ext>
              </a:extLst>
            </p:cNvPr>
            <p:cNvSpPr/>
            <p:nvPr/>
          </p:nvSpPr>
          <p:spPr>
            <a:xfrm>
              <a:off x="5062474" y="3688462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igura a mano libera: forma 159">
              <a:extLst>
                <a:ext uri="{FF2B5EF4-FFF2-40B4-BE49-F238E27FC236}">
                  <a16:creationId xmlns:a16="http://schemas.microsoft.com/office/drawing/2014/main" id="{F80AEBC0-A6EB-5F0B-FAE6-39F18181106C}"/>
                </a:ext>
              </a:extLst>
            </p:cNvPr>
            <p:cNvSpPr/>
            <p:nvPr/>
          </p:nvSpPr>
          <p:spPr>
            <a:xfrm>
              <a:off x="4355396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igura a mano libera: forma 160">
              <a:extLst>
                <a:ext uri="{FF2B5EF4-FFF2-40B4-BE49-F238E27FC236}">
                  <a16:creationId xmlns:a16="http://schemas.microsoft.com/office/drawing/2014/main" id="{39CB66A2-CD11-3E8F-A411-D2FD6315511F}"/>
                </a:ext>
              </a:extLst>
            </p:cNvPr>
            <p:cNvSpPr/>
            <p:nvPr/>
          </p:nvSpPr>
          <p:spPr>
            <a:xfrm>
              <a:off x="5062474" y="439542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igura a mano libera: forma 161">
              <a:extLst>
                <a:ext uri="{FF2B5EF4-FFF2-40B4-BE49-F238E27FC236}">
                  <a16:creationId xmlns:a16="http://schemas.microsoft.com/office/drawing/2014/main" id="{624E81E7-DB51-D602-826A-9D8F8FE6D3F1}"/>
                </a:ext>
              </a:extLst>
            </p:cNvPr>
            <p:cNvSpPr/>
            <p:nvPr/>
          </p:nvSpPr>
          <p:spPr>
            <a:xfrm>
              <a:off x="4835510" y="3513902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CasellaDiTesto 162">
              <a:extLst>
                <a:ext uri="{FF2B5EF4-FFF2-40B4-BE49-F238E27FC236}">
                  <a16:creationId xmlns:a16="http://schemas.microsoft.com/office/drawing/2014/main" id="{65F71B1A-03B4-FA30-19C4-FA1EC4D4147D}"/>
                </a:ext>
              </a:extLst>
            </p:cNvPr>
            <p:cNvSpPr txBox="1"/>
            <p:nvPr/>
          </p:nvSpPr>
          <p:spPr>
            <a:xfrm>
              <a:off x="4844458" y="3472546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s4</a:t>
              </a:r>
            </a:p>
          </p:txBody>
        </p:sp>
        <p:sp>
          <p:nvSpPr>
            <p:cNvPr id="164" name="Figura a mano libera: forma 163">
              <a:extLst>
                <a:ext uri="{FF2B5EF4-FFF2-40B4-BE49-F238E27FC236}">
                  <a16:creationId xmlns:a16="http://schemas.microsoft.com/office/drawing/2014/main" id="{EF088D91-DCE9-4C22-C9D1-E23379F87532}"/>
                </a:ext>
              </a:extLst>
            </p:cNvPr>
            <p:cNvSpPr/>
            <p:nvPr/>
          </p:nvSpPr>
          <p:spPr>
            <a:xfrm>
              <a:off x="4128433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CasellaDiTesto 164">
              <a:extLst>
                <a:ext uri="{FF2B5EF4-FFF2-40B4-BE49-F238E27FC236}">
                  <a16:creationId xmlns:a16="http://schemas.microsoft.com/office/drawing/2014/main" id="{A77902EB-03CB-08D3-8F29-219F3F9CBBA0}"/>
                </a:ext>
              </a:extLst>
            </p:cNvPr>
            <p:cNvSpPr txBox="1"/>
            <p:nvPr/>
          </p:nvSpPr>
          <p:spPr>
            <a:xfrm>
              <a:off x="4137380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s7</a:t>
              </a:r>
            </a:p>
          </p:txBody>
        </p:sp>
        <p:sp>
          <p:nvSpPr>
            <p:cNvPr id="166" name="Figura a mano libera: forma 165">
              <a:extLst>
                <a:ext uri="{FF2B5EF4-FFF2-40B4-BE49-F238E27FC236}">
                  <a16:creationId xmlns:a16="http://schemas.microsoft.com/office/drawing/2014/main" id="{D25FA5CA-AC24-BA2D-4390-05723B29B3BC}"/>
                </a:ext>
              </a:extLst>
            </p:cNvPr>
            <p:cNvSpPr/>
            <p:nvPr/>
          </p:nvSpPr>
          <p:spPr>
            <a:xfrm>
              <a:off x="4818052" y="4203414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CasellaDiTesto 166">
              <a:extLst>
                <a:ext uri="{FF2B5EF4-FFF2-40B4-BE49-F238E27FC236}">
                  <a16:creationId xmlns:a16="http://schemas.microsoft.com/office/drawing/2014/main" id="{62D314BF-D3A0-D1DB-E1C9-6B2624F44C82}"/>
                </a:ext>
              </a:extLst>
            </p:cNvPr>
            <p:cNvSpPr txBox="1"/>
            <p:nvPr/>
          </p:nvSpPr>
          <p:spPr>
            <a:xfrm>
              <a:off x="4826999" y="4162058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s8</a:t>
              </a:r>
            </a:p>
          </p:txBody>
        </p:sp>
        <p:sp>
          <p:nvSpPr>
            <p:cNvPr id="168" name="Figura a mano libera: forma 167">
              <a:extLst>
                <a:ext uri="{FF2B5EF4-FFF2-40B4-BE49-F238E27FC236}">
                  <a16:creationId xmlns:a16="http://schemas.microsoft.com/office/drawing/2014/main" id="{DA53A68A-93DC-AD14-92D5-0884B91AC61A}"/>
                </a:ext>
              </a:extLst>
            </p:cNvPr>
            <p:cNvSpPr/>
            <p:nvPr/>
          </p:nvSpPr>
          <p:spPr>
            <a:xfrm>
              <a:off x="2740465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CasellaDiTesto 168">
              <a:extLst>
                <a:ext uri="{FF2B5EF4-FFF2-40B4-BE49-F238E27FC236}">
                  <a16:creationId xmlns:a16="http://schemas.microsoft.com/office/drawing/2014/main" id="{AD713210-E40C-3C4C-7B43-A2419C4506AF}"/>
                </a:ext>
              </a:extLst>
            </p:cNvPr>
            <p:cNvSpPr txBox="1"/>
            <p:nvPr/>
          </p:nvSpPr>
          <p:spPr>
            <a:xfrm>
              <a:off x="2749413" y="4869025"/>
              <a:ext cx="322549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s9</a:t>
              </a:r>
            </a:p>
          </p:txBody>
        </p:sp>
        <p:sp>
          <p:nvSpPr>
            <p:cNvPr id="170" name="Figura a mano libera: forma 169">
              <a:extLst>
                <a:ext uri="{FF2B5EF4-FFF2-40B4-BE49-F238E27FC236}">
                  <a16:creationId xmlns:a16="http://schemas.microsoft.com/office/drawing/2014/main" id="{E1316118-0A00-0FE7-C313-462D676F5BCA}"/>
                </a:ext>
              </a:extLst>
            </p:cNvPr>
            <p:cNvSpPr/>
            <p:nvPr/>
          </p:nvSpPr>
          <p:spPr>
            <a:xfrm>
              <a:off x="2967428" y="5084941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igura a mano libera: forma 170">
              <a:extLst>
                <a:ext uri="{FF2B5EF4-FFF2-40B4-BE49-F238E27FC236}">
                  <a16:creationId xmlns:a16="http://schemas.microsoft.com/office/drawing/2014/main" id="{93356FB5-F300-B83B-EF57-B4C8ADBD7F54}"/>
                </a:ext>
              </a:extLst>
            </p:cNvPr>
            <p:cNvSpPr/>
            <p:nvPr/>
          </p:nvSpPr>
          <p:spPr>
            <a:xfrm>
              <a:off x="3674506" y="509366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igura a mano libera: forma 171">
              <a:extLst>
                <a:ext uri="{FF2B5EF4-FFF2-40B4-BE49-F238E27FC236}">
                  <a16:creationId xmlns:a16="http://schemas.microsoft.com/office/drawing/2014/main" id="{24293CCF-8910-9CDF-7676-4F0725711F04}"/>
                </a:ext>
              </a:extLst>
            </p:cNvPr>
            <p:cNvSpPr/>
            <p:nvPr/>
          </p:nvSpPr>
          <p:spPr>
            <a:xfrm>
              <a:off x="3447543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CasellaDiTesto 172">
              <a:extLst>
                <a:ext uri="{FF2B5EF4-FFF2-40B4-BE49-F238E27FC236}">
                  <a16:creationId xmlns:a16="http://schemas.microsoft.com/office/drawing/2014/main" id="{C353878C-D79C-99CA-E837-2EFEDC43686E}"/>
                </a:ext>
              </a:extLst>
            </p:cNvPr>
            <p:cNvSpPr txBox="1"/>
            <p:nvPr/>
          </p:nvSpPr>
          <p:spPr>
            <a:xfrm>
              <a:off x="3421573" y="4869025"/>
              <a:ext cx="392384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s10</a:t>
              </a:r>
            </a:p>
          </p:txBody>
        </p:sp>
        <p:sp>
          <p:nvSpPr>
            <p:cNvPr id="174" name="Figura a mano libera: forma 173">
              <a:extLst>
                <a:ext uri="{FF2B5EF4-FFF2-40B4-BE49-F238E27FC236}">
                  <a16:creationId xmlns:a16="http://schemas.microsoft.com/office/drawing/2014/main" id="{BAA845D1-4077-4188-346D-DE2A05484E4E}"/>
                </a:ext>
              </a:extLst>
            </p:cNvPr>
            <p:cNvSpPr/>
            <p:nvPr/>
          </p:nvSpPr>
          <p:spPr>
            <a:xfrm>
              <a:off x="4128433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CasellaDiTesto 174">
              <a:extLst>
                <a:ext uri="{FF2B5EF4-FFF2-40B4-BE49-F238E27FC236}">
                  <a16:creationId xmlns:a16="http://schemas.microsoft.com/office/drawing/2014/main" id="{B32393B8-FB28-59C1-C5F1-30143DB8E3D4}"/>
                </a:ext>
              </a:extLst>
            </p:cNvPr>
            <p:cNvSpPr txBox="1"/>
            <p:nvPr/>
          </p:nvSpPr>
          <p:spPr>
            <a:xfrm>
              <a:off x="4106828" y="4869025"/>
              <a:ext cx="383655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s11</a:t>
              </a:r>
            </a:p>
          </p:txBody>
        </p:sp>
        <p:sp>
          <p:nvSpPr>
            <p:cNvPr id="176" name="Figura a mano libera: forma 175">
              <a:extLst>
                <a:ext uri="{FF2B5EF4-FFF2-40B4-BE49-F238E27FC236}">
                  <a16:creationId xmlns:a16="http://schemas.microsoft.com/office/drawing/2014/main" id="{0F377FED-99C0-45B1-64E0-B7496EDD5696}"/>
                </a:ext>
              </a:extLst>
            </p:cNvPr>
            <p:cNvSpPr/>
            <p:nvPr/>
          </p:nvSpPr>
          <p:spPr>
            <a:xfrm>
              <a:off x="4355396" y="509366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igura a mano libera: forma 176">
              <a:extLst>
                <a:ext uri="{FF2B5EF4-FFF2-40B4-BE49-F238E27FC236}">
                  <a16:creationId xmlns:a16="http://schemas.microsoft.com/office/drawing/2014/main" id="{C910053B-D739-1237-7C54-D793E28996F4}"/>
                </a:ext>
              </a:extLst>
            </p:cNvPr>
            <p:cNvSpPr/>
            <p:nvPr/>
          </p:nvSpPr>
          <p:spPr>
            <a:xfrm>
              <a:off x="5062474" y="5093669"/>
              <a:ext cx="87293" cy="87279"/>
            </a:xfrm>
            <a:custGeom>
              <a:avLst/>
              <a:gdLst>
                <a:gd name="connsiteX0" fmla="*/ 87294 w 87293"/>
                <a:gd name="connsiteY0" fmla="*/ 43640 h 87279"/>
                <a:gd name="connsiteX1" fmla="*/ 43647 w 87293"/>
                <a:gd name="connsiteY1" fmla="*/ 87280 h 87279"/>
                <a:gd name="connsiteX2" fmla="*/ 0 w 87293"/>
                <a:gd name="connsiteY2" fmla="*/ 43640 h 87279"/>
                <a:gd name="connsiteX3" fmla="*/ 43647 w 87293"/>
                <a:gd name="connsiteY3" fmla="*/ 0 h 87279"/>
                <a:gd name="connsiteX4" fmla="*/ 87294 w 87293"/>
                <a:gd name="connsiteY4" fmla="*/ 43640 h 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93" h="87279">
                  <a:moveTo>
                    <a:pt x="87294" y="43640"/>
                  </a:moveTo>
                  <a:cubicBezTo>
                    <a:pt x="87294" y="67742"/>
                    <a:pt x="67752" y="87280"/>
                    <a:pt x="43647" y="87280"/>
                  </a:cubicBezTo>
                  <a:cubicBezTo>
                    <a:pt x="19541" y="87280"/>
                    <a:pt x="0" y="67742"/>
                    <a:pt x="0" y="43640"/>
                  </a:cubicBezTo>
                  <a:cubicBezTo>
                    <a:pt x="0" y="19538"/>
                    <a:pt x="19541" y="0"/>
                    <a:pt x="43647" y="0"/>
                  </a:cubicBezTo>
                  <a:cubicBezTo>
                    <a:pt x="67752" y="0"/>
                    <a:pt x="87294" y="19538"/>
                    <a:pt x="87294" y="43640"/>
                  </a:cubicBezTo>
                  <a:close/>
                </a:path>
              </a:pathLst>
            </a:custGeom>
            <a:solidFill>
              <a:srgbClr val="000000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igura a mano libera: forma 177">
              <a:extLst>
                <a:ext uri="{FF2B5EF4-FFF2-40B4-BE49-F238E27FC236}">
                  <a16:creationId xmlns:a16="http://schemas.microsoft.com/office/drawing/2014/main" id="{0CC49A92-2BBA-4C36-6D1C-F163345D5609}"/>
                </a:ext>
              </a:extLst>
            </p:cNvPr>
            <p:cNvSpPr/>
            <p:nvPr/>
          </p:nvSpPr>
          <p:spPr>
            <a:xfrm>
              <a:off x="4835510" y="4910381"/>
              <a:ext cx="349174" cy="174559"/>
            </a:xfrm>
            <a:custGeom>
              <a:avLst/>
              <a:gdLst>
                <a:gd name="connsiteX0" fmla="*/ 0 w 349174"/>
                <a:gd name="connsiteY0" fmla="*/ 0 h 174559"/>
                <a:gd name="connsiteX1" fmla="*/ 349174 w 349174"/>
                <a:gd name="connsiteY1" fmla="*/ 0 h 174559"/>
                <a:gd name="connsiteX2" fmla="*/ 349174 w 349174"/>
                <a:gd name="connsiteY2" fmla="*/ 174560 h 174559"/>
                <a:gd name="connsiteX3" fmla="*/ 0 w 349174"/>
                <a:gd name="connsiteY3" fmla="*/ 174560 h 1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174" h="174559">
                  <a:moveTo>
                    <a:pt x="0" y="0"/>
                  </a:moveTo>
                  <a:lnTo>
                    <a:pt x="349174" y="0"/>
                  </a:lnTo>
                  <a:lnTo>
                    <a:pt x="349174" y="174560"/>
                  </a:lnTo>
                  <a:lnTo>
                    <a:pt x="0" y="174560"/>
                  </a:lnTo>
                  <a:close/>
                </a:path>
              </a:pathLst>
            </a:custGeom>
            <a:noFill/>
            <a:ln w="8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CasellaDiTesto 178">
              <a:extLst>
                <a:ext uri="{FF2B5EF4-FFF2-40B4-BE49-F238E27FC236}">
                  <a16:creationId xmlns:a16="http://schemas.microsoft.com/office/drawing/2014/main" id="{78272F57-588E-D193-8A77-3B6C5B441BD9}"/>
                </a:ext>
              </a:extLst>
            </p:cNvPr>
            <p:cNvSpPr txBox="1"/>
            <p:nvPr/>
          </p:nvSpPr>
          <p:spPr>
            <a:xfrm>
              <a:off x="4809541" y="4869025"/>
              <a:ext cx="392384" cy="239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3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s12</a:t>
              </a:r>
            </a:p>
          </p:txBody>
        </p:sp>
        <p:sp>
          <p:nvSpPr>
            <p:cNvPr id="180" name="Figura a mano libera: forma 179">
              <a:extLst>
                <a:ext uri="{FF2B5EF4-FFF2-40B4-BE49-F238E27FC236}">
                  <a16:creationId xmlns:a16="http://schemas.microsoft.com/office/drawing/2014/main" id="{EE2B68FD-A72B-F8B4-60AC-16EE9D02552B}"/>
                </a:ext>
              </a:extLst>
            </p:cNvPr>
            <p:cNvSpPr/>
            <p:nvPr/>
          </p:nvSpPr>
          <p:spPr>
            <a:xfrm>
              <a:off x="3334061" y="371464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igura a mano libera: forma 180">
              <a:extLst>
                <a:ext uri="{FF2B5EF4-FFF2-40B4-BE49-F238E27FC236}">
                  <a16:creationId xmlns:a16="http://schemas.microsoft.com/office/drawing/2014/main" id="{9003123E-327D-9EF8-BD59-9EC65CDD5F43}"/>
                </a:ext>
              </a:extLst>
            </p:cNvPr>
            <p:cNvSpPr/>
            <p:nvPr/>
          </p:nvSpPr>
          <p:spPr>
            <a:xfrm>
              <a:off x="4032410" y="371464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igura a mano libera: forma 181">
              <a:extLst>
                <a:ext uri="{FF2B5EF4-FFF2-40B4-BE49-F238E27FC236}">
                  <a16:creationId xmlns:a16="http://schemas.microsoft.com/office/drawing/2014/main" id="{F9D04899-79F1-88E7-95DB-2AB21864553A}"/>
                </a:ext>
              </a:extLst>
            </p:cNvPr>
            <p:cNvSpPr/>
            <p:nvPr/>
          </p:nvSpPr>
          <p:spPr>
            <a:xfrm>
              <a:off x="4730758" y="371464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igura a mano libera: forma 182">
              <a:extLst>
                <a:ext uri="{FF2B5EF4-FFF2-40B4-BE49-F238E27FC236}">
                  <a16:creationId xmlns:a16="http://schemas.microsoft.com/office/drawing/2014/main" id="{0B6DFE98-A19C-F8C1-1D89-82A8E3BC53D5}"/>
                </a:ext>
              </a:extLst>
            </p:cNvPr>
            <p:cNvSpPr/>
            <p:nvPr/>
          </p:nvSpPr>
          <p:spPr>
            <a:xfrm>
              <a:off x="2984887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igura a mano libera: forma 183">
              <a:extLst>
                <a:ext uri="{FF2B5EF4-FFF2-40B4-BE49-F238E27FC236}">
                  <a16:creationId xmlns:a16="http://schemas.microsoft.com/office/drawing/2014/main" id="{40ABAAA3-EE8F-F1B8-0679-98F90DC37849}"/>
                </a:ext>
              </a:extLst>
            </p:cNvPr>
            <p:cNvSpPr/>
            <p:nvPr/>
          </p:nvSpPr>
          <p:spPr>
            <a:xfrm>
              <a:off x="3683236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igura a mano libera: forma 184">
              <a:extLst>
                <a:ext uri="{FF2B5EF4-FFF2-40B4-BE49-F238E27FC236}">
                  <a16:creationId xmlns:a16="http://schemas.microsoft.com/office/drawing/2014/main" id="{C69A4E81-26FC-FC21-80AB-0BEAE5B27010}"/>
                </a:ext>
              </a:extLst>
            </p:cNvPr>
            <p:cNvSpPr/>
            <p:nvPr/>
          </p:nvSpPr>
          <p:spPr>
            <a:xfrm>
              <a:off x="4032410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igura a mano libera: forma 185">
              <a:extLst>
                <a:ext uri="{FF2B5EF4-FFF2-40B4-BE49-F238E27FC236}">
                  <a16:creationId xmlns:a16="http://schemas.microsoft.com/office/drawing/2014/main" id="{7D5A3497-4863-C32B-4BA2-4DF13374CAAD}"/>
                </a:ext>
              </a:extLst>
            </p:cNvPr>
            <p:cNvSpPr/>
            <p:nvPr/>
          </p:nvSpPr>
          <p:spPr>
            <a:xfrm>
              <a:off x="4381584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igura a mano libera: forma 186">
              <a:extLst>
                <a:ext uri="{FF2B5EF4-FFF2-40B4-BE49-F238E27FC236}">
                  <a16:creationId xmlns:a16="http://schemas.microsoft.com/office/drawing/2014/main" id="{5EEDA310-9544-F5BC-63ED-29140A0E98D4}"/>
                </a:ext>
              </a:extLst>
            </p:cNvPr>
            <p:cNvSpPr/>
            <p:nvPr/>
          </p:nvSpPr>
          <p:spPr>
            <a:xfrm>
              <a:off x="4730758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igura a mano libera: forma 187">
              <a:extLst>
                <a:ext uri="{FF2B5EF4-FFF2-40B4-BE49-F238E27FC236}">
                  <a16:creationId xmlns:a16="http://schemas.microsoft.com/office/drawing/2014/main" id="{28B7E2EF-4D03-5DE5-06F8-AE151D807479}"/>
                </a:ext>
              </a:extLst>
            </p:cNvPr>
            <p:cNvSpPr/>
            <p:nvPr/>
          </p:nvSpPr>
          <p:spPr>
            <a:xfrm>
              <a:off x="5079932" y="4063766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igura a mano libera: forma 188">
              <a:extLst>
                <a:ext uri="{FF2B5EF4-FFF2-40B4-BE49-F238E27FC236}">
                  <a16:creationId xmlns:a16="http://schemas.microsoft.com/office/drawing/2014/main" id="{11CA771D-F199-5C6C-A8CF-8E51ED0F8523}"/>
                </a:ext>
              </a:extLst>
            </p:cNvPr>
            <p:cNvSpPr/>
            <p:nvPr/>
          </p:nvSpPr>
          <p:spPr>
            <a:xfrm>
              <a:off x="4730758" y="441288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igura a mano libera: forma 189">
              <a:extLst>
                <a:ext uri="{FF2B5EF4-FFF2-40B4-BE49-F238E27FC236}">
                  <a16:creationId xmlns:a16="http://schemas.microsoft.com/office/drawing/2014/main" id="{4B5B7E6F-0D01-EFDA-E926-57EEA0C38D68}"/>
                </a:ext>
              </a:extLst>
            </p:cNvPr>
            <p:cNvSpPr/>
            <p:nvPr/>
          </p:nvSpPr>
          <p:spPr>
            <a:xfrm>
              <a:off x="4730758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igura a mano libera: forma 190">
              <a:extLst>
                <a:ext uri="{FF2B5EF4-FFF2-40B4-BE49-F238E27FC236}">
                  <a16:creationId xmlns:a16="http://schemas.microsoft.com/office/drawing/2014/main" id="{DF536798-F052-82C1-BF92-FBE94BAD5546}"/>
                </a:ext>
              </a:extLst>
            </p:cNvPr>
            <p:cNvSpPr/>
            <p:nvPr/>
          </p:nvSpPr>
          <p:spPr>
            <a:xfrm>
              <a:off x="5079932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igura a mano libera: forma 191">
              <a:extLst>
                <a:ext uri="{FF2B5EF4-FFF2-40B4-BE49-F238E27FC236}">
                  <a16:creationId xmlns:a16="http://schemas.microsoft.com/office/drawing/2014/main" id="{EF9E412F-28AC-E0D0-3FD0-70988E17F90A}"/>
                </a:ext>
              </a:extLst>
            </p:cNvPr>
            <p:cNvSpPr/>
            <p:nvPr/>
          </p:nvSpPr>
          <p:spPr>
            <a:xfrm>
              <a:off x="4730758" y="511112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igura a mano libera: forma 192">
              <a:extLst>
                <a:ext uri="{FF2B5EF4-FFF2-40B4-BE49-F238E27FC236}">
                  <a16:creationId xmlns:a16="http://schemas.microsoft.com/office/drawing/2014/main" id="{34941F6F-479E-9F16-27E4-AA3CFCB0B27F}"/>
                </a:ext>
              </a:extLst>
            </p:cNvPr>
            <p:cNvSpPr/>
            <p:nvPr/>
          </p:nvSpPr>
          <p:spPr>
            <a:xfrm>
              <a:off x="4032410" y="511112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igura a mano libera: forma 193">
              <a:extLst>
                <a:ext uri="{FF2B5EF4-FFF2-40B4-BE49-F238E27FC236}">
                  <a16:creationId xmlns:a16="http://schemas.microsoft.com/office/drawing/2014/main" id="{39744788-01A5-4D05-BC1F-66B2764822E5}"/>
                </a:ext>
              </a:extLst>
            </p:cNvPr>
            <p:cNvSpPr/>
            <p:nvPr/>
          </p:nvSpPr>
          <p:spPr>
            <a:xfrm>
              <a:off x="4381584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igura a mano libera: forma 194">
              <a:extLst>
                <a:ext uri="{FF2B5EF4-FFF2-40B4-BE49-F238E27FC236}">
                  <a16:creationId xmlns:a16="http://schemas.microsoft.com/office/drawing/2014/main" id="{7107F61E-62DF-85D8-20DB-19C1D4C53D02}"/>
                </a:ext>
              </a:extLst>
            </p:cNvPr>
            <p:cNvSpPr/>
            <p:nvPr/>
          </p:nvSpPr>
          <p:spPr>
            <a:xfrm>
              <a:off x="4032410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igura a mano libera: forma 195">
              <a:extLst>
                <a:ext uri="{FF2B5EF4-FFF2-40B4-BE49-F238E27FC236}">
                  <a16:creationId xmlns:a16="http://schemas.microsoft.com/office/drawing/2014/main" id="{CF00989B-5A31-83BE-52FE-A85D928D5583}"/>
                </a:ext>
              </a:extLst>
            </p:cNvPr>
            <p:cNvSpPr/>
            <p:nvPr/>
          </p:nvSpPr>
          <p:spPr>
            <a:xfrm>
              <a:off x="4032410" y="441288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igura a mano libera: forma 196">
              <a:extLst>
                <a:ext uri="{FF2B5EF4-FFF2-40B4-BE49-F238E27FC236}">
                  <a16:creationId xmlns:a16="http://schemas.microsoft.com/office/drawing/2014/main" id="{32BCFFDB-E10A-2CA6-E24D-17B2FC3E8576}"/>
                </a:ext>
              </a:extLst>
            </p:cNvPr>
            <p:cNvSpPr/>
            <p:nvPr/>
          </p:nvSpPr>
          <p:spPr>
            <a:xfrm>
              <a:off x="3683236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igura a mano libera: forma 197">
              <a:extLst>
                <a:ext uri="{FF2B5EF4-FFF2-40B4-BE49-F238E27FC236}">
                  <a16:creationId xmlns:a16="http://schemas.microsoft.com/office/drawing/2014/main" id="{0123CB3C-146A-17D2-7633-613329374609}"/>
                </a:ext>
              </a:extLst>
            </p:cNvPr>
            <p:cNvSpPr/>
            <p:nvPr/>
          </p:nvSpPr>
          <p:spPr>
            <a:xfrm>
              <a:off x="3334061" y="511112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igura a mano libera: forma 198">
              <a:extLst>
                <a:ext uri="{FF2B5EF4-FFF2-40B4-BE49-F238E27FC236}">
                  <a16:creationId xmlns:a16="http://schemas.microsoft.com/office/drawing/2014/main" id="{B2DF533E-EE88-C271-D00E-399886E5D310}"/>
                </a:ext>
              </a:extLst>
            </p:cNvPr>
            <p:cNvSpPr/>
            <p:nvPr/>
          </p:nvSpPr>
          <p:spPr>
            <a:xfrm>
              <a:off x="3334061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igura a mano libera: forma 199">
              <a:extLst>
                <a:ext uri="{FF2B5EF4-FFF2-40B4-BE49-F238E27FC236}">
                  <a16:creationId xmlns:a16="http://schemas.microsoft.com/office/drawing/2014/main" id="{80518625-03D4-7F27-A1D0-180CC2EE8158}"/>
                </a:ext>
              </a:extLst>
            </p:cNvPr>
            <p:cNvSpPr/>
            <p:nvPr/>
          </p:nvSpPr>
          <p:spPr>
            <a:xfrm>
              <a:off x="3334061" y="441288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igura a mano libera: forma 200">
              <a:extLst>
                <a:ext uri="{FF2B5EF4-FFF2-40B4-BE49-F238E27FC236}">
                  <a16:creationId xmlns:a16="http://schemas.microsoft.com/office/drawing/2014/main" id="{6C0EBC64-5F8E-638C-BDB7-6BE9FAAC420B}"/>
                </a:ext>
              </a:extLst>
            </p:cNvPr>
            <p:cNvSpPr/>
            <p:nvPr/>
          </p:nvSpPr>
          <p:spPr>
            <a:xfrm>
              <a:off x="2984887" y="4762005"/>
              <a:ext cx="52376" cy="52367"/>
            </a:xfrm>
            <a:custGeom>
              <a:avLst/>
              <a:gdLst>
                <a:gd name="connsiteX0" fmla="*/ 52376 w 52376"/>
                <a:gd name="connsiteY0" fmla="*/ 26184 h 52367"/>
                <a:gd name="connsiteX1" fmla="*/ 26188 w 52376"/>
                <a:gd name="connsiteY1" fmla="*/ 52368 h 52367"/>
                <a:gd name="connsiteX2" fmla="*/ 0 w 52376"/>
                <a:gd name="connsiteY2" fmla="*/ 26184 h 52367"/>
                <a:gd name="connsiteX3" fmla="*/ 26188 w 52376"/>
                <a:gd name="connsiteY3" fmla="*/ 0 h 52367"/>
                <a:gd name="connsiteX4" fmla="*/ 52376 w 52376"/>
                <a:gd name="connsiteY4" fmla="*/ 26184 h 5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6" h="52367">
                  <a:moveTo>
                    <a:pt x="52376" y="26184"/>
                  </a:moveTo>
                  <a:cubicBezTo>
                    <a:pt x="52376" y="40645"/>
                    <a:pt x="40651" y="52368"/>
                    <a:pt x="26188" y="52368"/>
                  </a:cubicBezTo>
                  <a:cubicBezTo>
                    <a:pt x="11725" y="52368"/>
                    <a:pt x="0" y="40645"/>
                    <a:pt x="0" y="26184"/>
                  </a:cubicBezTo>
                  <a:cubicBezTo>
                    <a:pt x="0" y="11723"/>
                    <a:pt x="11725" y="0"/>
                    <a:pt x="26188" y="0"/>
                  </a:cubicBezTo>
                  <a:cubicBezTo>
                    <a:pt x="40651" y="0"/>
                    <a:pt x="52376" y="11723"/>
                    <a:pt x="52376" y="26184"/>
                  </a:cubicBezTo>
                  <a:close/>
                </a:path>
              </a:pathLst>
            </a:custGeom>
            <a:solidFill>
              <a:srgbClr val="CCCCCC"/>
            </a:solidFill>
            <a:ln w="8729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652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ttore 1 29"/>
          <p:cNvCxnSpPr/>
          <p:nvPr/>
        </p:nvCxnSpPr>
        <p:spPr>
          <a:xfrm flipV="1">
            <a:off x="4775113" y="2608144"/>
            <a:ext cx="854014" cy="569000"/>
          </a:xfrm>
          <a:prstGeom prst="line">
            <a:avLst/>
          </a:prstGeom>
          <a:ln w="57150">
            <a:solidFill>
              <a:schemeClr val="accent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1 29"/>
          <p:cNvCxnSpPr/>
          <p:nvPr/>
        </p:nvCxnSpPr>
        <p:spPr>
          <a:xfrm flipV="1">
            <a:off x="3484578" y="3157441"/>
            <a:ext cx="1306731" cy="5226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1 26"/>
          <p:cNvCxnSpPr/>
          <p:nvPr/>
        </p:nvCxnSpPr>
        <p:spPr>
          <a:xfrm flipV="1">
            <a:off x="3154813" y="3680047"/>
            <a:ext cx="330676" cy="9293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1 23"/>
          <p:cNvCxnSpPr/>
          <p:nvPr/>
        </p:nvCxnSpPr>
        <p:spPr>
          <a:xfrm flipV="1">
            <a:off x="2069126" y="4582059"/>
            <a:ext cx="1065458" cy="1991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18"/>
          <p:cNvCxnSpPr/>
          <p:nvPr/>
        </p:nvCxnSpPr>
        <p:spPr>
          <a:xfrm flipV="1">
            <a:off x="1167005" y="4791137"/>
            <a:ext cx="902644" cy="6919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Business Intelligence Group</a:t>
            </a:r>
          </a:p>
        </p:txBody>
      </p:sp>
      <p:sp>
        <p:nvSpPr>
          <p:cNvPr id="4" name="Rettangolo 3"/>
          <p:cNvSpPr/>
          <p:nvPr/>
        </p:nvSpPr>
        <p:spPr>
          <a:xfrm>
            <a:off x="1097280" y="1764615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/>
              <a:t>The Business Intelligence Group carries out researches on methodologies, techniques and technologies in the field of data analysis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3</a:t>
            </a:fld>
            <a:endParaRPr lang="en-US" sz="1800" b="1" dirty="0"/>
          </a:p>
        </p:txBody>
      </p:sp>
      <p:pic>
        <p:nvPicPr>
          <p:cNvPr id="5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321" y="3429714"/>
            <a:ext cx="5135679" cy="303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e 2"/>
          <p:cNvSpPr/>
          <p:nvPr/>
        </p:nvSpPr>
        <p:spPr>
          <a:xfrm>
            <a:off x="2987802" y="4435276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e 6"/>
          <p:cNvSpPr/>
          <p:nvPr/>
        </p:nvSpPr>
        <p:spPr>
          <a:xfrm>
            <a:off x="1020223" y="5320552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e 7"/>
          <p:cNvSpPr/>
          <p:nvPr/>
        </p:nvSpPr>
        <p:spPr>
          <a:xfrm>
            <a:off x="1922867" y="4634444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e 8"/>
          <p:cNvSpPr/>
          <p:nvPr/>
        </p:nvSpPr>
        <p:spPr>
          <a:xfrm>
            <a:off x="3338707" y="3519514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ttangolo 9"/>
          <p:cNvSpPr/>
          <p:nvPr/>
        </p:nvSpPr>
        <p:spPr>
          <a:xfrm>
            <a:off x="1369180" y="5577521"/>
            <a:ext cx="1554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DW Design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171615" y="4172779"/>
            <a:ext cx="2284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DW optimization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3239871" y="4697176"/>
            <a:ext cx="1705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Data Mining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2365781" y="3073842"/>
            <a:ext cx="1218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Social BI</a:t>
            </a:r>
          </a:p>
        </p:txBody>
      </p:sp>
      <p:sp>
        <p:nvSpPr>
          <p:cNvPr id="14" name="Ovale 13"/>
          <p:cNvSpPr/>
          <p:nvPr/>
        </p:nvSpPr>
        <p:spPr>
          <a:xfrm>
            <a:off x="4628331" y="3010659"/>
            <a:ext cx="293564" cy="29356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ttangolo 14"/>
          <p:cNvSpPr/>
          <p:nvPr/>
        </p:nvSpPr>
        <p:spPr>
          <a:xfrm>
            <a:off x="4570653" y="3415007"/>
            <a:ext cx="1215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Big Data</a:t>
            </a:r>
          </a:p>
        </p:txBody>
      </p:sp>
      <p:sp>
        <p:nvSpPr>
          <p:cNvPr id="20" name="Ovale 19"/>
          <p:cNvSpPr/>
          <p:nvPr/>
        </p:nvSpPr>
        <p:spPr>
          <a:xfrm>
            <a:off x="5639012" y="2352324"/>
            <a:ext cx="293564" cy="293564"/>
          </a:xfrm>
          <a:prstGeom prst="ellipse">
            <a:avLst/>
          </a:prstGeom>
          <a:solidFill>
            <a:srgbClr val="FFC000">
              <a:alpha val="36000"/>
            </a:srgbClr>
          </a:solidFill>
          <a:ln w="76200">
            <a:solidFill>
              <a:srgbClr val="FF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ttangolo 24"/>
          <p:cNvSpPr/>
          <p:nvPr/>
        </p:nvSpPr>
        <p:spPr>
          <a:xfrm>
            <a:off x="5633033" y="2226488"/>
            <a:ext cx="24060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defRPr/>
            </a:pPr>
            <a:r>
              <a:rPr lang="en-US" sz="2400" dirty="0"/>
              <a:t>Industry 4.0</a:t>
            </a:r>
          </a:p>
          <a:p>
            <a:pPr marL="0" lvl="1" algn="ctr">
              <a:defRPr/>
            </a:pPr>
            <a:r>
              <a:rPr lang="en-US" sz="2400" dirty="0"/>
              <a:t>Big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46175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A7CA5742-2335-7256-E57A-D2E8195F1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409623" cy="435133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Feature aware</a:t>
            </a:r>
          </a:p>
          <a:p>
            <a:pPr lvl="1"/>
            <a:r>
              <a:rPr lang="en-US" dirty="0"/>
              <a:t>Create an interpolation of the real-time sensor data through machine learning</a:t>
            </a:r>
          </a:p>
          <a:p>
            <a:r>
              <a:rPr lang="en-US" dirty="0"/>
              <a:t>Model training</a:t>
            </a:r>
          </a:p>
          <a:p>
            <a:pPr lvl="1"/>
            <a:r>
              <a:rPr lang="en-US" dirty="0"/>
              <a:t>Given the </a:t>
            </a:r>
            <a:r>
              <a:rPr lang="en-US" dirty="0">
                <a:solidFill>
                  <a:srgbClr val="FF5050"/>
                </a:solidFill>
              </a:rPr>
              <a:t>soil texture </a:t>
            </a:r>
            <a:r>
              <a:rPr lang="en-US" dirty="0"/>
              <a:t>as input</a:t>
            </a:r>
          </a:p>
          <a:p>
            <a:pPr lvl="1"/>
            <a:r>
              <a:rPr lang="en-US" dirty="0"/>
              <a:t>We </a:t>
            </a:r>
            <a:r>
              <a:rPr lang="en-US" dirty="0">
                <a:solidFill>
                  <a:srgbClr val="FF5050"/>
                </a:solidFill>
              </a:rPr>
              <a:t>simulate</a:t>
            </a:r>
            <a:r>
              <a:rPr lang="en-US" dirty="0"/>
              <a:t> (with criteria 3D)</a:t>
            </a:r>
            <a:r>
              <a:rPr lang="en-US" dirty="0">
                <a:solidFill>
                  <a:srgbClr val="FF5050"/>
                </a:solidFill>
              </a:rPr>
              <a:t> </a:t>
            </a:r>
            <a:r>
              <a:rPr lang="en-US" dirty="0"/>
              <a:t>different patterns of SM and produce a dataset of simulated SM</a:t>
            </a:r>
          </a:p>
          <a:p>
            <a:pPr lvl="1"/>
            <a:r>
              <a:rPr lang="en-US" dirty="0"/>
              <a:t>We train a </a:t>
            </a:r>
            <a:r>
              <a:rPr lang="en-US" dirty="0">
                <a:solidFill>
                  <a:srgbClr val="FF5050"/>
                </a:solidFill>
              </a:rPr>
              <a:t>neural network </a:t>
            </a:r>
            <a:r>
              <a:rPr lang="en-US" dirty="0"/>
              <a:t>on such data</a:t>
            </a:r>
          </a:p>
          <a:p>
            <a:pPr lvl="1"/>
            <a:r>
              <a:rPr lang="en-US" dirty="0"/>
              <a:t>We </a:t>
            </a:r>
            <a:r>
              <a:rPr lang="en-US" dirty="0">
                <a:solidFill>
                  <a:srgbClr val="FF5050"/>
                </a:solidFill>
              </a:rPr>
              <a:t>deploy the network </a:t>
            </a:r>
            <a:r>
              <a:rPr lang="en-US" dirty="0"/>
              <a:t>to estimate the soil profile</a:t>
            </a:r>
          </a:p>
          <a:p>
            <a:pPr lvl="1"/>
            <a:r>
              <a:rPr lang="en-US" dirty="0"/>
              <a:t>We apply </a:t>
            </a:r>
            <a:r>
              <a:rPr lang="en-US" dirty="0">
                <a:solidFill>
                  <a:srgbClr val="FF5050"/>
                </a:solidFill>
              </a:rPr>
              <a:t>continuous learning </a:t>
            </a:r>
            <a:r>
              <a:rPr lang="en-US" dirty="0"/>
              <a:t>to better fit the neural network to the actual soil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945C80-422B-AF73-8353-AA05627A1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6005" y="2898744"/>
            <a:ext cx="4752430" cy="2871777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1D5AB49-5490-2FCD-E5FE-6EC8E6C10E9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948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433AB33-6375-46AB-8240-C333BB6510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1094" y="2281421"/>
            <a:ext cx="5181600" cy="3247044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015EA845-FFEF-4930-A7DC-F5FC8A0621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5" name="Segnaposto contenuto 13">
            <a:extLst>
              <a:ext uri="{FF2B5EF4-FFF2-40B4-BE49-F238E27FC236}">
                <a16:creationId xmlns:a16="http://schemas.microsoft.com/office/drawing/2014/main" id="{4391E56F-8198-4BD0-9895-3DECB25DB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514" y="2909676"/>
            <a:ext cx="2011680" cy="2079782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91B89583-0AA7-4882-9E47-452F97ED81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6595" y="2897841"/>
            <a:ext cx="2011680" cy="2091617"/>
          </a:xfrm>
          <a:prstGeom prst="rect">
            <a:avLst/>
          </a:prstGeom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8D5DE6C6-6971-44FD-A3C4-043F27EE661E}"/>
              </a:ext>
            </a:extLst>
          </p:cNvPr>
          <p:cNvSpPr/>
          <p:nvPr/>
        </p:nvSpPr>
        <p:spPr>
          <a:xfrm>
            <a:off x="774188" y="2785242"/>
            <a:ext cx="2003769" cy="569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25F57D1-0120-47A5-80A6-60332A7949B7}"/>
              </a:ext>
            </a:extLst>
          </p:cNvPr>
          <p:cNvSpPr/>
          <p:nvPr/>
        </p:nvSpPr>
        <p:spPr>
          <a:xfrm>
            <a:off x="9056594" y="2748299"/>
            <a:ext cx="538359" cy="569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AE155C0D-6957-45E1-9E30-BBA34A42A824}"/>
              </a:ext>
            </a:extLst>
          </p:cNvPr>
          <p:cNvSpPr/>
          <p:nvPr/>
        </p:nvSpPr>
        <p:spPr>
          <a:xfrm>
            <a:off x="10820400" y="3068904"/>
            <a:ext cx="31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3B2365AF-B920-4E01-A42B-465AFE74ED56}"/>
              </a:ext>
            </a:extLst>
          </p:cNvPr>
          <p:cNvSpPr/>
          <p:nvPr/>
        </p:nvSpPr>
        <p:spPr>
          <a:xfrm>
            <a:off x="680144" y="306890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190995CC-C914-4251-9D4E-5539D5F03BB8}"/>
              </a:ext>
            </a:extLst>
          </p:cNvPr>
          <p:cNvSpPr/>
          <p:nvPr/>
        </p:nvSpPr>
        <p:spPr>
          <a:xfrm>
            <a:off x="2388518" y="4831594"/>
            <a:ext cx="572593" cy="338554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1600" i="1" baseline="30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|S</a:t>
            </a:r>
            <a:r>
              <a:rPr lang="en-US" sz="16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C70FBBF7-FDDF-41BA-B5A2-A489D38B8E0F}"/>
              </a:ext>
            </a:extLst>
          </p:cNvPr>
          <p:cNvSpPr/>
          <p:nvPr/>
        </p:nvSpPr>
        <p:spPr>
          <a:xfrm>
            <a:off x="692327" y="3562670"/>
            <a:ext cx="494046" cy="338554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16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22603ACB-28DC-4503-8CC8-3562A6A83564}"/>
              </a:ext>
            </a:extLst>
          </p:cNvPr>
          <p:cNvSpPr/>
          <p:nvPr/>
        </p:nvSpPr>
        <p:spPr>
          <a:xfrm>
            <a:off x="9075067" y="3456708"/>
            <a:ext cx="382969" cy="2000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3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13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3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F38FBAE-ED99-4B7B-8E89-FEE18693F9FE}"/>
              </a:ext>
            </a:extLst>
          </p:cNvPr>
          <p:cNvSpPr/>
          <p:nvPr/>
        </p:nvSpPr>
        <p:spPr>
          <a:xfrm>
            <a:off x="10666834" y="4716424"/>
            <a:ext cx="382969" cy="2000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3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1300" i="1" baseline="30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|P</a:t>
            </a:r>
            <a:r>
              <a:rPr lang="en-US" sz="13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n-US" sz="13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.v</a:t>
            </a:r>
          </a:p>
        </p:txBody>
      </p:sp>
      <p:sp>
        <p:nvSpPr>
          <p:cNvPr id="63" name="Fumetto: rettangolo 62">
            <a:extLst>
              <a:ext uri="{FF2B5EF4-FFF2-40B4-BE49-F238E27FC236}">
                <a16:creationId xmlns:a16="http://schemas.microsoft.com/office/drawing/2014/main" id="{3A747296-5B7F-401A-A77B-A075A8B369FB}"/>
              </a:ext>
            </a:extLst>
          </p:cNvPr>
          <p:cNvSpPr/>
          <p:nvPr/>
        </p:nvSpPr>
        <p:spPr>
          <a:xfrm>
            <a:off x="1531760" y="2641600"/>
            <a:ext cx="4139367" cy="3038764"/>
          </a:xfrm>
          <a:prstGeom prst="wedgeRectCallout">
            <a:avLst>
              <a:gd name="adj1" fmla="val 57264"/>
              <a:gd name="adj2" fmla="val 262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97C3230A-D278-4637-8B13-265D87B12B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5730" y="2708815"/>
            <a:ext cx="3962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4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98" name="Segnaposto testo 97">
            <a:extLst>
              <a:ext uri="{FF2B5EF4-FFF2-40B4-BE49-F238E27FC236}">
                <a16:creationId xmlns:a16="http://schemas.microsoft.com/office/drawing/2014/main" id="{B0E06350-3E8C-9835-615A-CF960F03C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Feature unaware</a:t>
            </a:r>
          </a:p>
        </p:txBody>
      </p:sp>
      <p:grpSp>
        <p:nvGrpSpPr>
          <p:cNvPr id="106" name="Segnaposto contenuto 102">
            <a:extLst>
              <a:ext uri="{FF2B5EF4-FFF2-40B4-BE49-F238E27FC236}">
                <a16:creationId xmlns:a16="http://schemas.microsoft.com/office/drawing/2014/main" id="{333176B8-93AB-21FD-9939-D4E98BCC3474}"/>
              </a:ext>
            </a:extLst>
          </p:cNvPr>
          <p:cNvGrpSpPr/>
          <p:nvPr/>
        </p:nvGrpSpPr>
        <p:grpSpPr>
          <a:xfrm>
            <a:off x="1510316" y="2742924"/>
            <a:ext cx="3502995" cy="2558371"/>
            <a:chOff x="2314803" y="2843021"/>
            <a:chExt cx="3502995" cy="2558371"/>
          </a:xfrm>
        </p:grpSpPr>
        <p:sp>
          <p:nvSpPr>
            <p:cNvPr id="107" name="Figura a mano libera: forma 106">
              <a:extLst>
                <a:ext uri="{FF2B5EF4-FFF2-40B4-BE49-F238E27FC236}">
                  <a16:creationId xmlns:a16="http://schemas.microsoft.com/office/drawing/2014/main" id="{6DF8DFB2-4A73-5CBA-81F4-674A54279960}"/>
                </a:ext>
              </a:extLst>
            </p:cNvPr>
            <p:cNvSpPr/>
            <p:nvPr/>
          </p:nvSpPr>
          <p:spPr>
            <a:xfrm>
              <a:off x="2794231" y="3095438"/>
              <a:ext cx="2955659" cy="2018904"/>
            </a:xfrm>
            <a:custGeom>
              <a:avLst/>
              <a:gdLst>
                <a:gd name="connsiteX0" fmla="*/ 0 w 2955659"/>
                <a:gd name="connsiteY0" fmla="*/ 2018905 h 2018904"/>
                <a:gd name="connsiteX1" fmla="*/ 2955659 w 2955659"/>
                <a:gd name="connsiteY1" fmla="*/ 2018905 h 2018904"/>
                <a:gd name="connsiteX2" fmla="*/ 2955659 w 2955659"/>
                <a:gd name="connsiteY2" fmla="*/ 0 h 2018904"/>
                <a:gd name="connsiteX3" fmla="*/ 0 w 2955659"/>
                <a:gd name="connsiteY3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659" h="2018904">
                  <a:moveTo>
                    <a:pt x="0" y="2018905"/>
                  </a:moveTo>
                  <a:lnTo>
                    <a:pt x="2955659" y="2018905"/>
                  </a:lnTo>
                  <a:lnTo>
                    <a:pt x="29556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igura a mano libera: forma 107">
              <a:extLst>
                <a:ext uri="{FF2B5EF4-FFF2-40B4-BE49-F238E27FC236}">
                  <a16:creationId xmlns:a16="http://schemas.microsoft.com/office/drawing/2014/main" id="{047B1FE0-6A11-61C2-5E69-90E58EC7784A}"/>
                </a:ext>
              </a:extLst>
            </p:cNvPr>
            <p:cNvSpPr/>
            <p:nvPr/>
          </p:nvSpPr>
          <p:spPr>
            <a:xfrm>
              <a:off x="4272061" y="3095438"/>
              <a:ext cx="1477829" cy="2018904"/>
            </a:xfrm>
            <a:custGeom>
              <a:avLst/>
              <a:gdLst>
                <a:gd name="connsiteX0" fmla="*/ 985220 w 1477829"/>
                <a:gd name="connsiteY0" fmla="*/ 0 h 2018904"/>
                <a:gd name="connsiteX1" fmla="*/ 1149423 w 1477829"/>
                <a:gd name="connsiteY1" fmla="*/ 0 h 2018904"/>
                <a:gd name="connsiteX2" fmla="*/ 1313626 w 1477829"/>
                <a:gd name="connsiteY2" fmla="*/ 0 h 2018904"/>
                <a:gd name="connsiteX3" fmla="*/ 1477830 w 1477829"/>
                <a:gd name="connsiteY3" fmla="*/ 0 h 2018904"/>
                <a:gd name="connsiteX4" fmla="*/ 1477830 w 1477829"/>
                <a:gd name="connsiteY4" fmla="*/ 252363 h 2018904"/>
                <a:gd name="connsiteX5" fmla="*/ 1477830 w 1477829"/>
                <a:gd name="connsiteY5" fmla="*/ 504726 h 2018904"/>
                <a:gd name="connsiteX6" fmla="*/ 1477830 w 1477829"/>
                <a:gd name="connsiteY6" fmla="*/ 757089 h 2018904"/>
                <a:gd name="connsiteX7" fmla="*/ 1477830 w 1477829"/>
                <a:gd name="connsiteY7" fmla="*/ 1009452 h 2018904"/>
                <a:gd name="connsiteX8" fmla="*/ 1477830 w 1477829"/>
                <a:gd name="connsiteY8" fmla="*/ 1261815 h 2018904"/>
                <a:gd name="connsiteX9" fmla="*/ 1477830 w 1477829"/>
                <a:gd name="connsiteY9" fmla="*/ 1514178 h 2018904"/>
                <a:gd name="connsiteX10" fmla="*/ 1477830 w 1477829"/>
                <a:gd name="connsiteY10" fmla="*/ 1766542 h 2018904"/>
                <a:gd name="connsiteX11" fmla="*/ 1477830 w 1477829"/>
                <a:gd name="connsiteY11" fmla="*/ 2018905 h 2018904"/>
                <a:gd name="connsiteX12" fmla="*/ 1313626 w 1477829"/>
                <a:gd name="connsiteY12" fmla="*/ 2018905 h 2018904"/>
                <a:gd name="connsiteX13" fmla="*/ 1149423 w 1477829"/>
                <a:gd name="connsiteY13" fmla="*/ 2018905 h 2018904"/>
                <a:gd name="connsiteX14" fmla="*/ 985220 w 1477829"/>
                <a:gd name="connsiteY14" fmla="*/ 2018905 h 2018904"/>
                <a:gd name="connsiteX15" fmla="*/ 821016 w 1477829"/>
                <a:gd name="connsiteY15" fmla="*/ 2018905 h 2018904"/>
                <a:gd name="connsiteX16" fmla="*/ 656813 w 1477829"/>
                <a:gd name="connsiteY16" fmla="*/ 2018905 h 2018904"/>
                <a:gd name="connsiteX17" fmla="*/ 492610 w 1477829"/>
                <a:gd name="connsiteY17" fmla="*/ 2018905 h 2018904"/>
                <a:gd name="connsiteX18" fmla="*/ 328406 w 1477829"/>
                <a:gd name="connsiteY18" fmla="*/ 2018905 h 2018904"/>
                <a:gd name="connsiteX19" fmla="*/ 164203 w 1477829"/>
                <a:gd name="connsiteY19" fmla="*/ 2018905 h 2018904"/>
                <a:gd name="connsiteX20" fmla="*/ 0 w 1477829"/>
                <a:gd name="connsiteY20" fmla="*/ 2018905 h 2018904"/>
                <a:gd name="connsiteX21" fmla="*/ 164203 w 1477829"/>
                <a:gd name="connsiteY21" fmla="*/ 1886079 h 2018904"/>
                <a:gd name="connsiteX22" fmla="*/ 283621 w 1477829"/>
                <a:gd name="connsiteY22" fmla="*/ 1766542 h 2018904"/>
                <a:gd name="connsiteX23" fmla="*/ 328406 w 1477829"/>
                <a:gd name="connsiteY23" fmla="*/ 1715308 h 2018904"/>
                <a:gd name="connsiteX24" fmla="*/ 475918 w 1477829"/>
                <a:gd name="connsiteY24" fmla="*/ 1514178 h 2018904"/>
                <a:gd name="connsiteX25" fmla="*/ 492610 w 1477829"/>
                <a:gd name="connsiteY25" fmla="*/ 1487621 h 2018904"/>
                <a:gd name="connsiteX26" fmla="*/ 614855 w 1477829"/>
                <a:gd name="connsiteY26" fmla="*/ 1261815 h 2018904"/>
                <a:gd name="connsiteX27" fmla="*/ 656813 w 1477829"/>
                <a:gd name="connsiteY27" fmla="*/ 1168835 h 2018904"/>
                <a:gd name="connsiteX28" fmla="*/ 719972 w 1477829"/>
                <a:gd name="connsiteY28" fmla="*/ 1009452 h 2018904"/>
                <a:gd name="connsiteX29" fmla="*/ 802252 w 1477829"/>
                <a:gd name="connsiteY29" fmla="*/ 757089 h 2018904"/>
                <a:gd name="connsiteX30" fmla="*/ 821016 w 1477829"/>
                <a:gd name="connsiteY30" fmla="*/ 690673 h 2018904"/>
                <a:gd name="connsiteX31" fmla="*/ 868417 w 1477829"/>
                <a:gd name="connsiteY31" fmla="*/ 504726 h 2018904"/>
                <a:gd name="connsiteX32" fmla="*/ 922776 w 1477829"/>
                <a:gd name="connsiteY32" fmla="*/ 252363 h 2018904"/>
                <a:gd name="connsiteX33" fmla="*/ 968230 w 1477829"/>
                <a:gd name="connsiteY33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77829" h="2018904">
                  <a:moveTo>
                    <a:pt x="985220" y="0"/>
                  </a:moveTo>
                  <a:lnTo>
                    <a:pt x="1149423" y="0"/>
                  </a:lnTo>
                  <a:lnTo>
                    <a:pt x="1313626" y="0"/>
                  </a:lnTo>
                  <a:lnTo>
                    <a:pt x="1477830" y="0"/>
                  </a:lnTo>
                  <a:lnTo>
                    <a:pt x="1477830" y="252363"/>
                  </a:lnTo>
                  <a:lnTo>
                    <a:pt x="1477830" y="504726"/>
                  </a:lnTo>
                  <a:lnTo>
                    <a:pt x="1477830" y="757089"/>
                  </a:lnTo>
                  <a:lnTo>
                    <a:pt x="1477830" y="1009452"/>
                  </a:lnTo>
                  <a:lnTo>
                    <a:pt x="1477830" y="1261815"/>
                  </a:lnTo>
                  <a:lnTo>
                    <a:pt x="1477830" y="1514178"/>
                  </a:lnTo>
                  <a:lnTo>
                    <a:pt x="1477830" y="1766542"/>
                  </a:lnTo>
                  <a:lnTo>
                    <a:pt x="1477830" y="2018905"/>
                  </a:lnTo>
                  <a:lnTo>
                    <a:pt x="1313626" y="2018905"/>
                  </a:lnTo>
                  <a:lnTo>
                    <a:pt x="1149423" y="2018905"/>
                  </a:lnTo>
                  <a:lnTo>
                    <a:pt x="985220" y="2018905"/>
                  </a:lnTo>
                  <a:lnTo>
                    <a:pt x="821016" y="2018905"/>
                  </a:lnTo>
                  <a:lnTo>
                    <a:pt x="656813" y="2018905"/>
                  </a:lnTo>
                  <a:lnTo>
                    <a:pt x="492610" y="2018905"/>
                  </a:lnTo>
                  <a:lnTo>
                    <a:pt x="328406" y="2018905"/>
                  </a:lnTo>
                  <a:lnTo>
                    <a:pt x="164203" y="2018905"/>
                  </a:lnTo>
                  <a:lnTo>
                    <a:pt x="0" y="2018905"/>
                  </a:lnTo>
                  <a:lnTo>
                    <a:pt x="164203" y="1886079"/>
                  </a:lnTo>
                  <a:lnTo>
                    <a:pt x="283621" y="1766542"/>
                  </a:lnTo>
                  <a:lnTo>
                    <a:pt x="328406" y="1715308"/>
                  </a:lnTo>
                  <a:lnTo>
                    <a:pt x="475918" y="1514178"/>
                  </a:lnTo>
                  <a:lnTo>
                    <a:pt x="492610" y="1487621"/>
                  </a:lnTo>
                  <a:lnTo>
                    <a:pt x="614855" y="1261815"/>
                  </a:lnTo>
                  <a:lnTo>
                    <a:pt x="656813" y="1168835"/>
                  </a:lnTo>
                  <a:lnTo>
                    <a:pt x="719972" y="1009452"/>
                  </a:lnTo>
                  <a:lnTo>
                    <a:pt x="802252" y="757089"/>
                  </a:lnTo>
                  <a:lnTo>
                    <a:pt x="821016" y="690673"/>
                  </a:lnTo>
                  <a:lnTo>
                    <a:pt x="868417" y="504726"/>
                  </a:lnTo>
                  <a:lnTo>
                    <a:pt x="922776" y="252363"/>
                  </a:lnTo>
                  <a:lnTo>
                    <a:pt x="968230" y="0"/>
                  </a:lnTo>
                  <a:close/>
                </a:path>
              </a:pathLst>
            </a:custGeom>
            <a:solidFill>
              <a:srgbClr val="FF7D63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igura a mano libera: forma 108">
              <a:extLst>
                <a:ext uri="{FF2B5EF4-FFF2-40B4-BE49-F238E27FC236}">
                  <a16:creationId xmlns:a16="http://schemas.microsoft.com/office/drawing/2014/main" id="{6A136F4D-CD61-F85C-E2DF-F706244D309C}"/>
                </a:ext>
              </a:extLst>
            </p:cNvPr>
            <p:cNvSpPr/>
            <p:nvPr/>
          </p:nvSpPr>
          <p:spPr>
            <a:xfrm>
              <a:off x="2794231" y="3095438"/>
              <a:ext cx="2446059" cy="2018904"/>
            </a:xfrm>
            <a:custGeom>
              <a:avLst/>
              <a:gdLst>
                <a:gd name="connsiteX0" fmla="*/ 1970439 w 2446059"/>
                <a:gd name="connsiteY0" fmla="*/ 0 h 2018904"/>
                <a:gd name="connsiteX1" fmla="*/ 2134643 w 2446059"/>
                <a:gd name="connsiteY1" fmla="*/ 0 h 2018904"/>
                <a:gd name="connsiteX2" fmla="*/ 2298846 w 2446059"/>
                <a:gd name="connsiteY2" fmla="*/ 0 h 2018904"/>
                <a:gd name="connsiteX3" fmla="*/ 2446060 w 2446059"/>
                <a:gd name="connsiteY3" fmla="*/ 0 h 2018904"/>
                <a:gd name="connsiteX4" fmla="*/ 2400605 w 2446059"/>
                <a:gd name="connsiteY4" fmla="*/ 252363 h 2018904"/>
                <a:gd name="connsiteX5" fmla="*/ 2346246 w 2446059"/>
                <a:gd name="connsiteY5" fmla="*/ 504726 h 2018904"/>
                <a:gd name="connsiteX6" fmla="*/ 2298846 w 2446059"/>
                <a:gd name="connsiteY6" fmla="*/ 690673 h 2018904"/>
                <a:gd name="connsiteX7" fmla="*/ 2280082 w 2446059"/>
                <a:gd name="connsiteY7" fmla="*/ 757089 h 2018904"/>
                <a:gd name="connsiteX8" fmla="*/ 2197802 w 2446059"/>
                <a:gd name="connsiteY8" fmla="*/ 1009452 h 2018904"/>
                <a:gd name="connsiteX9" fmla="*/ 2134643 w 2446059"/>
                <a:gd name="connsiteY9" fmla="*/ 1168835 h 2018904"/>
                <a:gd name="connsiteX10" fmla="*/ 2092685 w 2446059"/>
                <a:gd name="connsiteY10" fmla="*/ 1261815 h 2018904"/>
                <a:gd name="connsiteX11" fmla="*/ 1970439 w 2446059"/>
                <a:gd name="connsiteY11" fmla="*/ 1487621 h 2018904"/>
                <a:gd name="connsiteX12" fmla="*/ 1953748 w 2446059"/>
                <a:gd name="connsiteY12" fmla="*/ 1514178 h 2018904"/>
                <a:gd name="connsiteX13" fmla="*/ 1806236 w 2446059"/>
                <a:gd name="connsiteY13" fmla="*/ 1715308 h 2018904"/>
                <a:gd name="connsiteX14" fmla="*/ 1761451 w 2446059"/>
                <a:gd name="connsiteY14" fmla="*/ 1766542 h 2018904"/>
                <a:gd name="connsiteX15" fmla="*/ 1642033 w 2446059"/>
                <a:gd name="connsiteY15" fmla="*/ 1886079 h 2018904"/>
                <a:gd name="connsiteX16" fmla="*/ 1477830 w 2446059"/>
                <a:gd name="connsiteY16" fmla="*/ 2018905 h 2018904"/>
                <a:gd name="connsiteX17" fmla="*/ 1313626 w 2446059"/>
                <a:gd name="connsiteY17" fmla="*/ 2018905 h 2018904"/>
                <a:gd name="connsiteX18" fmla="*/ 1149423 w 2446059"/>
                <a:gd name="connsiteY18" fmla="*/ 2018905 h 2018904"/>
                <a:gd name="connsiteX19" fmla="*/ 985220 w 2446059"/>
                <a:gd name="connsiteY19" fmla="*/ 2018905 h 2018904"/>
                <a:gd name="connsiteX20" fmla="*/ 821016 w 2446059"/>
                <a:gd name="connsiteY20" fmla="*/ 2018905 h 2018904"/>
                <a:gd name="connsiteX21" fmla="*/ 656813 w 2446059"/>
                <a:gd name="connsiteY21" fmla="*/ 2018905 h 2018904"/>
                <a:gd name="connsiteX22" fmla="*/ 492610 w 2446059"/>
                <a:gd name="connsiteY22" fmla="*/ 2018905 h 2018904"/>
                <a:gd name="connsiteX23" fmla="*/ 328407 w 2446059"/>
                <a:gd name="connsiteY23" fmla="*/ 2018905 h 2018904"/>
                <a:gd name="connsiteX24" fmla="*/ 164203 w 2446059"/>
                <a:gd name="connsiteY24" fmla="*/ 2018905 h 2018904"/>
                <a:gd name="connsiteX25" fmla="*/ 0 w 2446059"/>
                <a:gd name="connsiteY25" fmla="*/ 2018905 h 2018904"/>
                <a:gd name="connsiteX26" fmla="*/ 164203 w 2446059"/>
                <a:gd name="connsiteY26" fmla="*/ 1956395 h 2018904"/>
                <a:gd name="connsiteX27" fmla="*/ 328407 w 2446059"/>
                <a:gd name="connsiteY27" fmla="*/ 1886085 h 2018904"/>
                <a:gd name="connsiteX28" fmla="*/ 492610 w 2446059"/>
                <a:gd name="connsiteY28" fmla="*/ 1806387 h 2018904"/>
                <a:gd name="connsiteX29" fmla="*/ 567250 w 2446059"/>
                <a:gd name="connsiteY29" fmla="*/ 1766542 h 2018904"/>
                <a:gd name="connsiteX30" fmla="*/ 656813 w 2446059"/>
                <a:gd name="connsiteY30" fmla="*/ 1715308 h 2018904"/>
                <a:gd name="connsiteX31" fmla="*/ 821016 w 2446059"/>
                <a:gd name="connsiteY31" fmla="*/ 1610224 h 2018904"/>
                <a:gd name="connsiteX32" fmla="*/ 951816 w 2446059"/>
                <a:gd name="connsiteY32" fmla="*/ 1514178 h 2018904"/>
                <a:gd name="connsiteX33" fmla="*/ 985220 w 2446059"/>
                <a:gd name="connsiteY33" fmla="*/ 1487608 h 2018904"/>
                <a:gd name="connsiteX34" fmla="*/ 1149423 w 2446059"/>
                <a:gd name="connsiteY34" fmla="*/ 1342719 h 2018904"/>
                <a:gd name="connsiteX35" fmla="*/ 1229730 w 2446059"/>
                <a:gd name="connsiteY35" fmla="*/ 1261815 h 2018904"/>
                <a:gd name="connsiteX36" fmla="*/ 1313626 w 2446059"/>
                <a:gd name="connsiteY36" fmla="*/ 1168835 h 2018904"/>
                <a:gd name="connsiteX37" fmla="*/ 1439937 w 2446059"/>
                <a:gd name="connsiteY37" fmla="*/ 1009452 h 2018904"/>
                <a:gd name="connsiteX38" fmla="*/ 1477830 w 2446059"/>
                <a:gd name="connsiteY38" fmla="*/ 956325 h 2018904"/>
                <a:gd name="connsiteX39" fmla="*/ 1604498 w 2446059"/>
                <a:gd name="connsiteY39" fmla="*/ 757089 h 2018904"/>
                <a:gd name="connsiteX40" fmla="*/ 1642033 w 2446059"/>
                <a:gd name="connsiteY40" fmla="*/ 690673 h 2018904"/>
                <a:gd name="connsiteX41" fmla="*/ 1736834 w 2446059"/>
                <a:gd name="connsiteY41" fmla="*/ 504726 h 2018904"/>
                <a:gd name="connsiteX42" fmla="*/ 1806236 w 2446059"/>
                <a:gd name="connsiteY42" fmla="*/ 349144 h 2018904"/>
                <a:gd name="connsiteX43" fmla="*/ 1845552 w 2446059"/>
                <a:gd name="connsiteY43" fmla="*/ 252363 h 2018904"/>
                <a:gd name="connsiteX44" fmla="*/ 1936466 w 2446059"/>
                <a:gd name="connsiteY44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446059" h="2018904">
                  <a:moveTo>
                    <a:pt x="1970439" y="0"/>
                  </a:moveTo>
                  <a:lnTo>
                    <a:pt x="2134643" y="0"/>
                  </a:lnTo>
                  <a:lnTo>
                    <a:pt x="2298846" y="0"/>
                  </a:lnTo>
                  <a:lnTo>
                    <a:pt x="2446060" y="0"/>
                  </a:lnTo>
                  <a:lnTo>
                    <a:pt x="2400605" y="252363"/>
                  </a:lnTo>
                  <a:lnTo>
                    <a:pt x="2346246" y="504726"/>
                  </a:lnTo>
                  <a:lnTo>
                    <a:pt x="2298846" y="690673"/>
                  </a:lnTo>
                  <a:lnTo>
                    <a:pt x="2280082" y="757089"/>
                  </a:lnTo>
                  <a:lnTo>
                    <a:pt x="2197802" y="1009452"/>
                  </a:lnTo>
                  <a:lnTo>
                    <a:pt x="2134643" y="1168835"/>
                  </a:lnTo>
                  <a:lnTo>
                    <a:pt x="2092685" y="1261815"/>
                  </a:lnTo>
                  <a:lnTo>
                    <a:pt x="1970439" y="1487621"/>
                  </a:lnTo>
                  <a:lnTo>
                    <a:pt x="1953748" y="1514178"/>
                  </a:lnTo>
                  <a:lnTo>
                    <a:pt x="1806236" y="1715308"/>
                  </a:lnTo>
                  <a:lnTo>
                    <a:pt x="1761451" y="1766542"/>
                  </a:lnTo>
                  <a:lnTo>
                    <a:pt x="1642033" y="1886079"/>
                  </a:lnTo>
                  <a:lnTo>
                    <a:pt x="1477830" y="2018905"/>
                  </a:lnTo>
                  <a:lnTo>
                    <a:pt x="1313626" y="2018905"/>
                  </a:lnTo>
                  <a:lnTo>
                    <a:pt x="1149423" y="2018905"/>
                  </a:lnTo>
                  <a:lnTo>
                    <a:pt x="985220" y="2018905"/>
                  </a:lnTo>
                  <a:lnTo>
                    <a:pt x="821016" y="2018905"/>
                  </a:lnTo>
                  <a:lnTo>
                    <a:pt x="656813" y="2018905"/>
                  </a:lnTo>
                  <a:lnTo>
                    <a:pt x="492610" y="2018905"/>
                  </a:lnTo>
                  <a:lnTo>
                    <a:pt x="328407" y="2018905"/>
                  </a:lnTo>
                  <a:lnTo>
                    <a:pt x="164203" y="2018905"/>
                  </a:lnTo>
                  <a:lnTo>
                    <a:pt x="0" y="2018905"/>
                  </a:lnTo>
                  <a:lnTo>
                    <a:pt x="164203" y="1956395"/>
                  </a:lnTo>
                  <a:lnTo>
                    <a:pt x="328407" y="1886085"/>
                  </a:lnTo>
                  <a:lnTo>
                    <a:pt x="492610" y="1806387"/>
                  </a:lnTo>
                  <a:lnTo>
                    <a:pt x="567250" y="1766542"/>
                  </a:lnTo>
                  <a:lnTo>
                    <a:pt x="656813" y="1715308"/>
                  </a:lnTo>
                  <a:lnTo>
                    <a:pt x="821016" y="1610224"/>
                  </a:lnTo>
                  <a:lnTo>
                    <a:pt x="951816" y="1514178"/>
                  </a:lnTo>
                  <a:lnTo>
                    <a:pt x="985220" y="1487608"/>
                  </a:lnTo>
                  <a:lnTo>
                    <a:pt x="1149423" y="1342719"/>
                  </a:lnTo>
                  <a:lnTo>
                    <a:pt x="1229730" y="1261815"/>
                  </a:lnTo>
                  <a:lnTo>
                    <a:pt x="1313626" y="1168835"/>
                  </a:lnTo>
                  <a:lnTo>
                    <a:pt x="1439937" y="1009452"/>
                  </a:lnTo>
                  <a:lnTo>
                    <a:pt x="1477830" y="956325"/>
                  </a:lnTo>
                  <a:lnTo>
                    <a:pt x="1604498" y="757089"/>
                  </a:lnTo>
                  <a:lnTo>
                    <a:pt x="1642033" y="690673"/>
                  </a:lnTo>
                  <a:lnTo>
                    <a:pt x="1736834" y="504726"/>
                  </a:lnTo>
                  <a:lnTo>
                    <a:pt x="1806236" y="349144"/>
                  </a:lnTo>
                  <a:lnTo>
                    <a:pt x="1845552" y="252363"/>
                  </a:lnTo>
                  <a:lnTo>
                    <a:pt x="1936466" y="0"/>
                  </a:lnTo>
                  <a:close/>
                </a:path>
              </a:pathLst>
            </a:custGeom>
            <a:solidFill>
              <a:srgbClr val="FFA99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igura a mano libera: forma 109">
              <a:extLst>
                <a:ext uri="{FF2B5EF4-FFF2-40B4-BE49-F238E27FC236}">
                  <a16:creationId xmlns:a16="http://schemas.microsoft.com/office/drawing/2014/main" id="{85D08EE6-50CD-75EF-11F7-48909359E293}"/>
                </a:ext>
              </a:extLst>
            </p:cNvPr>
            <p:cNvSpPr/>
            <p:nvPr/>
          </p:nvSpPr>
          <p:spPr>
            <a:xfrm>
              <a:off x="2794231" y="3095438"/>
              <a:ext cx="1936466" cy="2018904"/>
            </a:xfrm>
            <a:custGeom>
              <a:avLst/>
              <a:gdLst>
                <a:gd name="connsiteX0" fmla="*/ 1313626 w 1936466"/>
                <a:gd name="connsiteY0" fmla="*/ 212521 h 2018904"/>
                <a:gd name="connsiteX1" fmla="*/ 1426867 w 1936466"/>
                <a:gd name="connsiteY1" fmla="*/ 0 h 2018904"/>
                <a:gd name="connsiteX2" fmla="*/ 1477830 w 1936466"/>
                <a:gd name="connsiteY2" fmla="*/ 0 h 2018904"/>
                <a:gd name="connsiteX3" fmla="*/ 1642033 w 1936466"/>
                <a:gd name="connsiteY3" fmla="*/ 0 h 2018904"/>
                <a:gd name="connsiteX4" fmla="*/ 1806236 w 1936466"/>
                <a:gd name="connsiteY4" fmla="*/ 0 h 2018904"/>
                <a:gd name="connsiteX5" fmla="*/ 1936466 w 1936466"/>
                <a:gd name="connsiteY5" fmla="*/ 0 h 2018904"/>
                <a:gd name="connsiteX6" fmla="*/ 1845552 w 1936466"/>
                <a:gd name="connsiteY6" fmla="*/ 252363 h 2018904"/>
                <a:gd name="connsiteX7" fmla="*/ 1806236 w 1936466"/>
                <a:gd name="connsiteY7" fmla="*/ 349144 h 2018904"/>
                <a:gd name="connsiteX8" fmla="*/ 1736834 w 1936466"/>
                <a:gd name="connsiteY8" fmla="*/ 504726 h 2018904"/>
                <a:gd name="connsiteX9" fmla="*/ 1642033 w 1936466"/>
                <a:gd name="connsiteY9" fmla="*/ 690673 h 2018904"/>
                <a:gd name="connsiteX10" fmla="*/ 1604498 w 1936466"/>
                <a:gd name="connsiteY10" fmla="*/ 757089 h 2018904"/>
                <a:gd name="connsiteX11" fmla="*/ 1477830 w 1936466"/>
                <a:gd name="connsiteY11" fmla="*/ 956325 h 2018904"/>
                <a:gd name="connsiteX12" fmla="*/ 1439937 w 1936466"/>
                <a:gd name="connsiteY12" fmla="*/ 1009452 h 2018904"/>
                <a:gd name="connsiteX13" fmla="*/ 1313626 w 1936466"/>
                <a:gd name="connsiteY13" fmla="*/ 1168835 h 2018904"/>
                <a:gd name="connsiteX14" fmla="*/ 1229730 w 1936466"/>
                <a:gd name="connsiteY14" fmla="*/ 1261815 h 2018904"/>
                <a:gd name="connsiteX15" fmla="*/ 1149423 w 1936466"/>
                <a:gd name="connsiteY15" fmla="*/ 1342719 h 2018904"/>
                <a:gd name="connsiteX16" fmla="*/ 985220 w 1936466"/>
                <a:gd name="connsiteY16" fmla="*/ 1487608 h 2018904"/>
                <a:gd name="connsiteX17" fmla="*/ 951816 w 1936466"/>
                <a:gd name="connsiteY17" fmla="*/ 1514178 h 2018904"/>
                <a:gd name="connsiteX18" fmla="*/ 821016 w 1936466"/>
                <a:gd name="connsiteY18" fmla="*/ 1610224 h 2018904"/>
                <a:gd name="connsiteX19" fmla="*/ 656813 w 1936466"/>
                <a:gd name="connsiteY19" fmla="*/ 1715308 h 2018904"/>
                <a:gd name="connsiteX20" fmla="*/ 567250 w 1936466"/>
                <a:gd name="connsiteY20" fmla="*/ 1766542 h 2018904"/>
                <a:gd name="connsiteX21" fmla="*/ 492610 w 1936466"/>
                <a:gd name="connsiteY21" fmla="*/ 1806387 h 2018904"/>
                <a:gd name="connsiteX22" fmla="*/ 328407 w 1936466"/>
                <a:gd name="connsiteY22" fmla="*/ 1886085 h 2018904"/>
                <a:gd name="connsiteX23" fmla="*/ 164203 w 1936466"/>
                <a:gd name="connsiteY23" fmla="*/ 1956395 h 2018904"/>
                <a:gd name="connsiteX24" fmla="*/ 0 w 1936466"/>
                <a:gd name="connsiteY24" fmla="*/ 2018905 h 2018904"/>
                <a:gd name="connsiteX25" fmla="*/ 0 w 1936466"/>
                <a:gd name="connsiteY25" fmla="*/ 1766542 h 2018904"/>
                <a:gd name="connsiteX26" fmla="*/ 0 w 1936466"/>
                <a:gd name="connsiteY26" fmla="*/ 1514178 h 2018904"/>
                <a:gd name="connsiteX27" fmla="*/ 0 w 1936466"/>
                <a:gd name="connsiteY27" fmla="*/ 1487615 h 2018904"/>
                <a:gd name="connsiteX28" fmla="*/ 164203 w 1936466"/>
                <a:gd name="connsiteY28" fmla="*/ 1393860 h 2018904"/>
                <a:gd name="connsiteX29" fmla="*/ 328407 w 1936466"/>
                <a:gd name="connsiteY29" fmla="*/ 1288379 h 2018904"/>
                <a:gd name="connsiteX30" fmla="*/ 366756 w 1936466"/>
                <a:gd name="connsiteY30" fmla="*/ 1261815 h 2018904"/>
                <a:gd name="connsiteX31" fmla="*/ 492610 w 1936466"/>
                <a:gd name="connsiteY31" fmla="*/ 1168835 h 2018904"/>
                <a:gd name="connsiteX32" fmla="*/ 656813 w 1936466"/>
                <a:gd name="connsiteY32" fmla="*/ 1032222 h 2018904"/>
                <a:gd name="connsiteX33" fmla="*/ 682079 w 1936466"/>
                <a:gd name="connsiteY33" fmla="*/ 1009452 h 2018904"/>
                <a:gd name="connsiteX34" fmla="*/ 821016 w 1936466"/>
                <a:gd name="connsiteY34" fmla="*/ 874581 h 2018904"/>
                <a:gd name="connsiteX35" fmla="*/ 928920 w 1936466"/>
                <a:gd name="connsiteY35" fmla="*/ 757089 h 2018904"/>
                <a:gd name="connsiteX36" fmla="*/ 985220 w 1936466"/>
                <a:gd name="connsiteY36" fmla="*/ 690673 h 2018904"/>
                <a:gd name="connsiteX37" fmla="*/ 1127414 w 1936466"/>
                <a:gd name="connsiteY37" fmla="*/ 504726 h 2018904"/>
                <a:gd name="connsiteX38" fmla="*/ 1149423 w 1936466"/>
                <a:gd name="connsiteY38" fmla="*/ 473322 h 2018904"/>
                <a:gd name="connsiteX39" fmla="*/ 1290499 w 1936466"/>
                <a:gd name="connsiteY39" fmla="*/ 252363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936466" h="2018904">
                  <a:moveTo>
                    <a:pt x="1313626" y="212521"/>
                  </a:moveTo>
                  <a:lnTo>
                    <a:pt x="1426867" y="0"/>
                  </a:lnTo>
                  <a:lnTo>
                    <a:pt x="1477830" y="0"/>
                  </a:lnTo>
                  <a:lnTo>
                    <a:pt x="1642033" y="0"/>
                  </a:lnTo>
                  <a:lnTo>
                    <a:pt x="1806236" y="0"/>
                  </a:lnTo>
                  <a:lnTo>
                    <a:pt x="1936466" y="0"/>
                  </a:lnTo>
                  <a:lnTo>
                    <a:pt x="1845552" y="252363"/>
                  </a:lnTo>
                  <a:lnTo>
                    <a:pt x="1806236" y="349144"/>
                  </a:lnTo>
                  <a:lnTo>
                    <a:pt x="1736834" y="504726"/>
                  </a:lnTo>
                  <a:lnTo>
                    <a:pt x="1642033" y="690673"/>
                  </a:lnTo>
                  <a:lnTo>
                    <a:pt x="1604498" y="757089"/>
                  </a:lnTo>
                  <a:lnTo>
                    <a:pt x="1477830" y="956325"/>
                  </a:lnTo>
                  <a:lnTo>
                    <a:pt x="1439937" y="1009452"/>
                  </a:lnTo>
                  <a:lnTo>
                    <a:pt x="1313626" y="1168835"/>
                  </a:lnTo>
                  <a:lnTo>
                    <a:pt x="1229730" y="1261815"/>
                  </a:lnTo>
                  <a:lnTo>
                    <a:pt x="1149423" y="1342719"/>
                  </a:lnTo>
                  <a:lnTo>
                    <a:pt x="985220" y="1487608"/>
                  </a:lnTo>
                  <a:lnTo>
                    <a:pt x="951816" y="1514178"/>
                  </a:lnTo>
                  <a:lnTo>
                    <a:pt x="821016" y="1610224"/>
                  </a:lnTo>
                  <a:lnTo>
                    <a:pt x="656813" y="1715308"/>
                  </a:lnTo>
                  <a:lnTo>
                    <a:pt x="567250" y="1766542"/>
                  </a:lnTo>
                  <a:lnTo>
                    <a:pt x="492610" y="1806387"/>
                  </a:lnTo>
                  <a:lnTo>
                    <a:pt x="328407" y="1886085"/>
                  </a:lnTo>
                  <a:lnTo>
                    <a:pt x="164203" y="1956395"/>
                  </a:lnTo>
                  <a:lnTo>
                    <a:pt x="0" y="2018905"/>
                  </a:lnTo>
                  <a:lnTo>
                    <a:pt x="0" y="1766542"/>
                  </a:lnTo>
                  <a:lnTo>
                    <a:pt x="0" y="1514178"/>
                  </a:lnTo>
                  <a:lnTo>
                    <a:pt x="0" y="1487615"/>
                  </a:lnTo>
                  <a:lnTo>
                    <a:pt x="164203" y="1393860"/>
                  </a:lnTo>
                  <a:lnTo>
                    <a:pt x="328407" y="1288379"/>
                  </a:lnTo>
                  <a:lnTo>
                    <a:pt x="366756" y="1261815"/>
                  </a:lnTo>
                  <a:lnTo>
                    <a:pt x="492610" y="1168835"/>
                  </a:lnTo>
                  <a:lnTo>
                    <a:pt x="656813" y="1032222"/>
                  </a:lnTo>
                  <a:lnTo>
                    <a:pt x="682079" y="1009452"/>
                  </a:lnTo>
                  <a:lnTo>
                    <a:pt x="821016" y="874581"/>
                  </a:lnTo>
                  <a:lnTo>
                    <a:pt x="928920" y="757089"/>
                  </a:lnTo>
                  <a:lnTo>
                    <a:pt x="985220" y="690673"/>
                  </a:lnTo>
                  <a:lnTo>
                    <a:pt x="1127414" y="504726"/>
                  </a:lnTo>
                  <a:lnTo>
                    <a:pt x="1149423" y="473322"/>
                  </a:lnTo>
                  <a:lnTo>
                    <a:pt x="1290499" y="252363"/>
                  </a:lnTo>
                  <a:close/>
                </a:path>
              </a:pathLst>
            </a:custGeom>
            <a:solidFill>
              <a:srgbClr val="FFC5BA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igura a mano libera: forma 110">
              <a:extLst>
                <a:ext uri="{FF2B5EF4-FFF2-40B4-BE49-F238E27FC236}">
                  <a16:creationId xmlns:a16="http://schemas.microsoft.com/office/drawing/2014/main" id="{262B9CF7-23B3-7CB6-FD84-F71A71E62FE6}"/>
                </a:ext>
              </a:extLst>
            </p:cNvPr>
            <p:cNvSpPr/>
            <p:nvPr/>
          </p:nvSpPr>
          <p:spPr>
            <a:xfrm>
              <a:off x="2794231" y="3095438"/>
              <a:ext cx="1426866" cy="1487614"/>
            </a:xfrm>
            <a:custGeom>
              <a:avLst/>
              <a:gdLst>
                <a:gd name="connsiteX0" fmla="*/ 821016 w 1426866"/>
                <a:gd name="connsiteY0" fmla="*/ 138953 h 1487614"/>
                <a:gd name="connsiteX1" fmla="*/ 917267 w 1426866"/>
                <a:gd name="connsiteY1" fmla="*/ 0 h 1487614"/>
                <a:gd name="connsiteX2" fmla="*/ 985220 w 1426866"/>
                <a:gd name="connsiteY2" fmla="*/ 0 h 1487614"/>
                <a:gd name="connsiteX3" fmla="*/ 1149423 w 1426866"/>
                <a:gd name="connsiteY3" fmla="*/ 0 h 1487614"/>
                <a:gd name="connsiteX4" fmla="*/ 1313626 w 1426866"/>
                <a:gd name="connsiteY4" fmla="*/ 0 h 1487614"/>
                <a:gd name="connsiteX5" fmla="*/ 1426867 w 1426866"/>
                <a:gd name="connsiteY5" fmla="*/ 0 h 1487614"/>
                <a:gd name="connsiteX6" fmla="*/ 1313626 w 1426866"/>
                <a:gd name="connsiteY6" fmla="*/ 212521 h 1487614"/>
                <a:gd name="connsiteX7" fmla="*/ 1290499 w 1426866"/>
                <a:gd name="connsiteY7" fmla="*/ 252363 h 1487614"/>
                <a:gd name="connsiteX8" fmla="*/ 1149423 w 1426866"/>
                <a:gd name="connsiteY8" fmla="*/ 473322 h 1487614"/>
                <a:gd name="connsiteX9" fmla="*/ 1127414 w 1426866"/>
                <a:gd name="connsiteY9" fmla="*/ 504726 h 1487614"/>
                <a:gd name="connsiteX10" fmla="*/ 985220 w 1426866"/>
                <a:gd name="connsiteY10" fmla="*/ 690673 h 1487614"/>
                <a:gd name="connsiteX11" fmla="*/ 928920 w 1426866"/>
                <a:gd name="connsiteY11" fmla="*/ 757089 h 1487614"/>
                <a:gd name="connsiteX12" fmla="*/ 821016 w 1426866"/>
                <a:gd name="connsiteY12" fmla="*/ 874581 h 1487614"/>
                <a:gd name="connsiteX13" fmla="*/ 682079 w 1426866"/>
                <a:gd name="connsiteY13" fmla="*/ 1009452 h 1487614"/>
                <a:gd name="connsiteX14" fmla="*/ 656813 w 1426866"/>
                <a:gd name="connsiteY14" fmla="*/ 1032222 h 1487614"/>
                <a:gd name="connsiteX15" fmla="*/ 492610 w 1426866"/>
                <a:gd name="connsiteY15" fmla="*/ 1168835 h 1487614"/>
                <a:gd name="connsiteX16" fmla="*/ 366756 w 1426866"/>
                <a:gd name="connsiteY16" fmla="*/ 1261815 h 1487614"/>
                <a:gd name="connsiteX17" fmla="*/ 328407 w 1426866"/>
                <a:gd name="connsiteY17" fmla="*/ 1288379 h 1487614"/>
                <a:gd name="connsiteX18" fmla="*/ 164203 w 1426866"/>
                <a:gd name="connsiteY18" fmla="*/ 1393860 h 1487614"/>
                <a:gd name="connsiteX19" fmla="*/ 0 w 1426866"/>
                <a:gd name="connsiteY19" fmla="*/ 1487615 h 1487614"/>
                <a:gd name="connsiteX20" fmla="*/ 0 w 1426866"/>
                <a:gd name="connsiteY20" fmla="*/ 1261815 h 1487614"/>
                <a:gd name="connsiteX21" fmla="*/ 0 w 1426866"/>
                <a:gd name="connsiteY21" fmla="*/ 1009452 h 1487614"/>
                <a:gd name="connsiteX22" fmla="*/ 0 w 1426866"/>
                <a:gd name="connsiteY22" fmla="*/ 956325 h 1487614"/>
                <a:gd name="connsiteX23" fmla="*/ 164203 w 1426866"/>
                <a:gd name="connsiteY23" fmla="*/ 831312 h 1487614"/>
                <a:gd name="connsiteX24" fmla="*/ 253336 w 1426866"/>
                <a:gd name="connsiteY24" fmla="*/ 757089 h 1487614"/>
                <a:gd name="connsiteX25" fmla="*/ 328407 w 1426866"/>
                <a:gd name="connsiteY25" fmla="*/ 690673 h 1487614"/>
                <a:gd name="connsiteX26" fmla="*/ 492610 w 1426866"/>
                <a:gd name="connsiteY26" fmla="*/ 531290 h 1487614"/>
                <a:gd name="connsiteX27" fmla="*/ 517995 w 1426866"/>
                <a:gd name="connsiteY27" fmla="*/ 504726 h 1487614"/>
                <a:gd name="connsiteX28" fmla="*/ 656813 w 1426866"/>
                <a:gd name="connsiteY28" fmla="*/ 349130 h 1487614"/>
                <a:gd name="connsiteX29" fmla="*/ 735445 w 1426866"/>
                <a:gd name="connsiteY29" fmla="*/ 252363 h 148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26866" h="1487614">
                  <a:moveTo>
                    <a:pt x="821016" y="138953"/>
                  </a:moveTo>
                  <a:lnTo>
                    <a:pt x="917267" y="0"/>
                  </a:lnTo>
                  <a:lnTo>
                    <a:pt x="985220" y="0"/>
                  </a:lnTo>
                  <a:lnTo>
                    <a:pt x="1149423" y="0"/>
                  </a:lnTo>
                  <a:lnTo>
                    <a:pt x="1313626" y="0"/>
                  </a:lnTo>
                  <a:lnTo>
                    <a:pt x="1426867" y="0"/>
                  </a:lnTo>
                  <a:lnTo>
                    <a:pt x="1313626" y="212521"/>
                  </a:lnTo>
                  <a:lnTo>
                    <a:pt x="1290499" y="252363"/>
                  </a:lnTo>
                  <a:lnTo>
                    <a:pt x="1149423" y="473322"/>
                  </a:lnTo>
                  <a:lnTo>
                    <a:pt x="1127414" y="504726"/>
                  </a:lnTo>
                  <a:lnTo>
                    <a:pt x="985220" y="690673"/>
                  </a:lnTo>
                  <a:lnTo>
                    <a:pt x="928920" y="757089"/>
                  </a:lnTo>
                  <a:lnTo>
                    <a:pt x="821016" y="874581"/>
                  </a:lnTo>
                  <a:lnTo>
                    <a:pt x="682079" y="1009452"/>
                  </a:lnTo>
                  <a:lnTo>
                    <a:pt x="656813" y="1032222"/>
                  </a:lnTo>
                  <a:lnTo>
                    <a:pt x="492610" y="1168835"/>
                  </a:lnTo>
                  <a:lnTo>
                    <a:pt x="366756" y="1261815"/>
                  </a:lnTo>
                  <a:lnTo>
                    <a:pt x="328407" y="1288379"/>
                  </a:lnTo>
                  <a:lnTo>
                    <a:pt x="164203" y="1393860"/>
                  </a:lnTo>
                  <a:lnTo>
                    <a:pt x="0" y="1487615"/>
                  </a:lnTo>
                  <a:lnTo>
                    <a:pt x="0" y="1261815"/>
                  </a:lnTo>
                  <a:lnTo>
                    <a:pt x="0" y="1009452"/>
                  </a:lnTo>
                  <a:lnTo>
                    <a:pt x="0" y="956325"/>
                  </a:lnTo>
                  <a:lnTo>
                    <a:pt x="164203" y="831312"/>
                  </a:lnTo>
                  <a:lnTo>
                    <a:pt x="253336" y="757089"/>
                  </a:lnTo>
                  <a:lnTo>
                    <a:pt x="328407" y="690673"/>
                  </a:lnTo>
                  <a:lnTo>
                    <a:pt x="492610" y="531290"/>
                  </a:lnTo>
                  <a:lnTo>
                    <a:pt x="517995" y="504726"/>
                  </a:lnTo>
                  <a:lnTo>
                    <a:pt x="656813" y="349130"/>
                  </a:lnTo>
                  <a:lnTo>
                    <a:pt x="735445" y="252363"/>
                  </a:lnTo>
                  <a:close/>
                </a:path>
              </a:pathLst>
            </a:custGeom>
            <a:solidFill>
              <a:srgbClr val="FFE2DC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igura a mano libera: forma 111">
              <a:extLst>
                <a:ext uri="{FF2B5EF4-FFF2-40B4-BE49-F238E27FC236}">
                  <a16:creationId xmlns:a16="http://schemas.microsoft.com/office/drawing/2014/main" id="{C3631250-C18A-6B61-9237-C7F2C285E5C2}"/>
                </a:ext>
              </a:extLst>
            </p:cNvPr>
            <p:cNvSpPr/>
            <p:nvPr/>
          </p:nvSpPr>
          <p:spPr>
            <a:xfrm>
              <a:off x="2794231" y="3095438"/>
              <a:ext cx="917267" cy="956324"/>
            </a:xfrm>
            <a:custGeom>
              <a:avLst/>
              <a:gdLst>
                <a:gd name="connsiteX0" fmla="*/ 328407 w 917267"/>
                <a:gd name="connsiteY0" fmla="*/ 92979 h 956324"/>
                <a:gd name="connsiteX1" fmla="*/ 407681 w 917267"/>
                <a:gd name="connsiteY1" fmla="*/ 0 h 956324"/>
                <a:gd name="connsiteX2" fmla="*/ 492610 w 917267"/>
                <a:gd name="connsiteY2" fmla="*/ 0 h 956324"/>
                <a:gd name="connsiteX3" fmla="*/ 656813 w 917267"/>
                <a:gd name="connsiteY3" fmla="*/ 0 h 956324"/>
                <a:gd name="connsiteX4" fmla="*/ 821016 w 917267"/>
                <a:gd name="connsiteY4" fmla="*/ 0 h 956324"/>
                <a:gd name="connsiteX5" fmla="*/ 917267 w 917267"/>
                <a:gd name="connsiteY5" fmla="*/ 0 h 956324"/>
                <a:gd name="connsiteX6" fmla="*/ 821016 w 917267"/>
                <a:gd name="connsiteY6" fmla="*/ 138953 h 956324"/>
                <a:gd name="connsiteX7" fmla="*/ 735445 w 917267"/>
                <a:gd name="connsiteY7" fmla="*/ 252363 h 956324"/>
                <a:gd name="connsiteX8" fmla="*/ 656813 w 917267"/>
                <a:gd name="connsiteY8" fmla="*/ 349130 h 956324"/>
                <a:gd name="connsiteX9" fmla="*/ 517995 w 917267"/>
                <a:gd name="connsiteY9" fmla="*/ 504726 h 956324"/>
                <a:gd name="connsiteX10" fmla="*/ 492610 w 917267"/>
                <a:gd name="connsiteY10" fmla="*/ 531290 h 956324"/>
                <a:gd name="connsiteX11" fmla="*/ 328407 w 917267"/>
                <a:gd name="connsiteY11" fmla="*/ 690673 h 956324"/>
                <a:gd name="connsiteX12" fmla="*/ 253336 w 917267"/>
                <a:gd name="connsiteY12" fmla="*/ 757089 h 956324"/>
                <a:gd name="connsiteX13" fmla="*/ 164203 w 917267"/>
                <a:gd name="connsiteY13" fmla="*/ 831312 h 956324"/>
                <a:gd name="connsiteX14" fmla="*/ 0 w 917267"/>
                <a:gd name="connsiteY14" fmla="*/ 956325 h 956324"/>
                <a:gd name="connsiteX15" fmla="*/ 0 w 917267"/>
                <a:gd name="connsiteY15" fmla="*/ 757089 h 956324"/>
                <a:gd name="connsiteX16" fmla="*/ 0 w 917267"/>
                <a:gd name="connsiteY16" fmla="*/ 504726 h 956324"/>
                <a:gd name="connsiteX17" fmla="*/ 0 w 917267"/>
                <a:gd name="connsiteY17" fmla="*/ 425035 h 956324"/>
                <a:gd name="connsiteX18" fmla="*/ 164203 w 917267"/>
                <a:gd name="connsiteY18" fmla="*/ 268768 h 956324"/>
                <a:gd name="connsiteX19" fmla="*/ 180392 w 917267"/>
                <a:gd name="connsiteY19" fmla="*/ 252363 h 95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7267" h="956324">
                  <a:moveTo>
                    <a:pt x="328407" y="92979"/>
                  </a:moveTo>
                  <a:lnTo>
                    <a:pt x="407681" y="0"/>
                  </a:lnTo>
                  <a:lnTo>
                    <a:pt x="492610" y="0"/>
                  </a:lnTo>
                  <a:lnTo>
                    <a:pt x="656813" y="0"/>
                  </a:lnTo>
                  <a:lnTo>
                    <a:pt x="821016" y="0"/>
                  </a:lnTo>
                  <a:lnTo>
                    <a:pt x="917267" y="0"/>
                  </a:lnTo>
                  <a:lnTo>
                    <a:pt x="821016" y="138953"/>
                  </a:lnTo>
                  <a:lnTo>
                    <a:pt x="735445" y="252363"/>
                  </a:lnTo>
                  <a:lnTo>
                    <a:pt x="656813" y="349130"/>
                  </a:lnTo>
                  <a:lnTo>
                    <a:pt x="517995" y="504726"/>
                  </a:lnTo>
                  <a:lnTo>
                    <a:pt x="492610" y="531290"/>
                  </a:lnTo>
                  <a:lnTo>
                    <a:pt x="328407" y="690673"/>
                  </a:lnTo>
                  <a:lnTo>
                    <a:pt x="253336" y="757089"/>
                  </a:lnTo>
                  <a:lnTo>
                    <a:pt x="164203" y="831312"/>
                  </a:lnTo>
                  <a:lnTo>
                    <a:pt x="0" y="956325"/>
                  </a:lnTo>
                  <a:lnTo>
                    <a:pt x="0" y="757089"/>
                  </a:lnTo>
                  <a:lnTo>
                    <a:pt x="0" y="504726"/>
                  </a:lnTo>
                  <a:lnTo>
                    <a:pt x="0" y="425035"/>
                  </a:lnTo>
                  <a:lnTo>
                    <a:pt x="164203" y="268768"/>
                  </a:lnTo>
                  <a:lnTo>
                    <a:pt x="180392" y="252363"/>
                  </a:lnTo>
                  <a:close/>
                </a:path>
              </a:pathLst>
            </a:custGeom>
            <a:solidFill>
              <a:srgbClr val="4FC3F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igura a mano libera: forma 112">
              <a:extLst>
                <a:ext uri="{FF2B5EF4-FFF2-40B4-BE49-F238E27FC236}">
                  <a16:creationId xmlns:a16="http://schemas.microsoft.com/office/drawing/2014/main" id="{259BBCB4-4EFA-19C7-2A2B-E082C2184247}"/>
                </a:ext>
              </a:extLst>
            </p:cNvPr>
            <p:cNvSpPr/>
            <p:nvPr/>
          </p:nvSpPr>
          <p:spPr>
            <a:xfrm>
              <a:off x="2794231" y="3095438"/>
              <a:ext cx="407680" cy="425034"/>
            </a:xfrm>
            <a:custGeom>
              <a:avLst/>
              <a:gdLst>
                <a:gd name="connsiteX0" fmla="*/ 164203 w 407680"/>
                <a:gd name="connsiteY0" fmla="*/ 43754 h 425034"/>
                <a:gd name="connsiteX1" fmla="*/ 203837 w 407680"/>
                <a:gd name="connsiteY1" fmla="*/ 0 h 425034"/>
                <a:gd name="connsiteX2" fmla="*/ 328407 w 407680"/>
                <a:gd name="connsiteY2" fmla="*/ 0 h 425034"/>
                <a:gd name="connsiteX3" fmla="*/ 407681 w 407680"/>
                <a:gd name="connsiteY3" fmla="*/ 0 h 425034"/>
                <a:gd name="connsiteX4" fmla="*/ 328407 w 407680"/>
                <a:gd name="connsiteY4" fmla="*/ 92979 h 425034"/>
                <a:gd name="connsiteX5" fmla="*/ 180392 w 407680"/>
                <a:gd name="connsiteY5" fmla="*/ 252363 h 425034"/>
                <a:gd name="connsiteX6" fmla="*/ 164203 w 407680"/>
                <a:gd name="connsiteY6" fmla="*/ 268768 h 425034"/>
                <a:gd name="connsiteX7" fmla="*/ 0 w 407680"/>
                <a:gd name="connsiteY7" fmla="*/ 425035 h 425034"/>
                <a:gd name="connsiteX8" fmla="*/ 0 w 407680"/>
                <a:gd name="connsiteY8" fmla="*/ 252363 h 425034"/>
                <a:gd name="connsiteX9" fmla="*/ 0 w 407680"/>
                <a:gd name="connsiteY9" fmla="*/ 212516 h 4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680" h="425034">
                  <a:moveTo>
                    <a:pt x="164203" y="43754"/>
                  </a:moveTo>
                  <a:lnTo>
                    <a:pt x="203837" y="0"/>
                  </a:lnTo>
                  <a:lnTo>
                    <a:pt x="328407" y="0"/>
                  </a:lnTo>
                  <a:lnTo>
                    <a:pt x="407681" y="0"/>
                  </a:lnTo>
                  <a:lnTo>
                    <a:pt x="328407" y="92979"/>
                  </a:lnTo>
                  <a:lnTo>
                    <a:pt x="180392" y="252363"/>
                  </a:lnTo>
                  <a:lnTo>
                    <a:pt x="164203" y="268768"/>
                  </a:lnTo>
                  <a:lnTo>
                    <a:pt x="0" y="425035"/>
                  </a:lnTo>
                  <a:lnTo>
                    <a:pt x="0" y="252363"/>
                  </a:lnTo>
                  <a:lnTo>
                    <a:pt x="0" y="212516"/>
                  </a:lnTo>
                  <a:close/>
                </a:path>
              </a:pathLst>
            </a:custGeom>
            <a:solidFill>
              <a:srgbClr val="0288D1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igura a mano libera: forma 113">
              <a:extLst>
                <a:ext uri="{FF2B5EF4-FFF2-40B4-BE49-F238E27FC236}">
                  <a16:creationId xmlns:a16="http://schemas.microsoft.com/office/drawing/2014/main" id="{C7A9A9F3-A707-8C8A-7F36-E2C1384916A7}"/>
                </a:ext>
              </a:extLst>
            </p:cNvPr>
            <p:cNvSpPr/>
            <p:nvPr/>
          </p:nvSpPr>
          <p:spPr>
            <a:xfrm>
              <a:off x="2794231" y="3095438"/>
              <a:ext cx="203837" cy="212515"/>
            </a:xfrm>
            <a:custGeom>
              <a:avLst/>
              <a:gdLst>
                <a:gd name="connsiteX0" fmla="*/ 164203 w 203837"/>
                <a:gd name="connsiteY0" fmla="*/ 0 h 212515"/>
                <a:gd name="connsiteX1" fmla="*/ 203837 w 203837"/>
                <a:gd name="connsiteY1" fmla="*/ 0 h 212515"/>
                <a:gd name="connsiteX2" fmla="*/ 164203 w 203837"/>
                <a:gd name="connsiteY2" fmla="*/ 43754 h 212515"/>
                <a:gd name="connsiteX3" fmla="*/ 0 w 203837"/>
                <a:gd name="connsiteY3" fmla="*/ 212516 h 212515"/>
                <a:gd name="connsiteX4" fmla="*/ 0 w 203837"/>
                <a:gd name="connsiteY4" fmla="*/ 0 h 21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837" h="212515">
                  <a:moveTo>
                    <a:pt x="164203" y="0"/>
                  </a:moveTo>
                  <a:lnTo>
                    <a:pt x="203837" y="0"/>
                  </a:lnTo>
                  <a:lnTo>
                    <a:pt x="164203" y="43754"/>
                  </a:lnTo>
                  <a:lnTo>
                    <a:pt x="0" y="212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79B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5" name="Segnaposto contenuto 102">
              <a:extLst>
                <a:ext uri="{FF2B5EF4-FFF2-40B4-BE49-F238E27FC236}">
                  <a16:creationId xmlns:a16="http://schemas.microsoft.com/office/drawing/2014/main" id="{86E254ED-EA12-2B48-485D-F320883AC391}"/>
                </a:ext>
              </a:extLst>
            </p:cNvPr>
            <p:cNvGrpSpPr/>
            <p:nvPr/>
          </p:nvGrpSpPr>
          <p:grpSpPr>
            <a:xfrm>
              <a:off x="2764177" y="5114343"/>
              <a:ext cx="3053621" cy="287050"/>
              <a:chOff x="2764177" y="5114343"/>
              <a:chExt cx="3053621" cy="287050"/>
            </a:xfrm>
            <a:solidFill>
              <a:srgbClr val="000000"/>
            </a:solidFill>
          </p:grpSpPr>
          <p:grpSp>
            <p:nvGrpSpPr>
              <p:cNvPr id="116" name="Segnaposto contenuto 102">
                <a:extLst>
                  <a:ext uri="{FF2B5EF4-FFF2-40B4-BE49-F238E27FC236}">
                    <a16:creationId xmlns:a16="http://schemas.microsoft.com/office/drawing/2014/main" id="{F4B0D91B-1ED3-E01C-B218-2B94C10C2BC2}"/>
                  </a:ext>
                </a:extLst>
              </p:cNvPr>
              <p:cNvGrpSpPr/>
              <p:nvPr/>
            </p:nvGrpSpPr>
            <p:grpSpPr>
              <a:xfrm>
                <a:off x="2764177" y="5114343"/>
                <a:ext cx="60055" cy="138598"/>
                <a:chOff x="2764177" y="5114343"/>
                <a:chExt cx="60055" cy="138598"/>
              </a:xfrm>
              <a:solidFill>
                <a:srgbClr val="000000"/>
              </a:solidFill>
            </p:grpSpPr>
            <p:sp>
              <p:nvSpPr>
                <p:cNvPr id="117" name="Figura a mano libera: forma 116">
                  <a:extLst>
                    <a:ext uri="{FF2B5EF4-FFF2-40B4-BE49-F238E27FC236}">
                      <a16:creationId xmlns:a16="http://schemas.microsoft.com/office/drawing/2014/main" id="{CEFB9742-8CFE-0466-3C4A-2E84DE570D17}"/>
                    </a:ext>
                  </a:extLst>
                </p:cNvPr>
                <p:cNvSpPr/>
                <p:nvPr/>
              </p:nvSpPr>
              <p:spPr>
                <a:xfrm>
                  <a:off x="2794231" y="5114343"/>
                  <a:ext cx="6621" cy="23173"/>
                </a:xfrm>
                <a:custGeom>
                  <a:avLst/>
                  <a:gdLst>
                    <a:gd name="connsiteX0" fmla="*/ 198 w 6621"/>
                    <a:gd name="connsiteY0" fmla="*/ 352 h 23173"/>
                    <a:gd name="connsiteX1" fmla="*/ 198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98" y="352"/>
                      </a:moveTo>
                      <a:lnTo>
                        <a:pt x="198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igura a mano libera: forma 117">
                  <a:extLst>
                    <a:ext uri="{FF2B5EF4-FFF2-40B4-BE49-F238E27FC236}">
                      <a16:creationId xmlns:a16="http://schemas.microsoft.com/office/drawing/2014/main" id="{4E2A3D65-8963-C1C0-E943-C384657F2833}"/>
                    </a:ext>
                  </a:extLst>
                </p:cNvPr>
                <p:cNvSpPr/>
                <p:nvPr/>
              </p:nvSpPr>
              <p:spPr>
                <a:xfrm flipV="1">
                  <a:off x="2764177" y="5162793"/>
                  <a:ext cx="60055" cy="90148"/>
                </a:xfrm>
                <a:custGeom>
                  <a:avLst/>
                  <a:gdLst>
                    <a:gd name="connsiteX0" fmla="*/ 30185 w 60055"/>
                    <a:gd name="connsiteY0" fmla="*/ 81167 h 90148"/>
                    <a:gd name="connsiteX1" fmla="*/ 16535 w 60055"/>
                    <a:gd name="connsiteY1" fmla="*/ 72229 h 90148"/>
                    <a:gd name="connsiteX2" fmla="*/ 11972 w 60055"/>
                    <a:gd name="connsiteY2" fmla="*/ 45376 h 90148"/>
                    <a:gd name="connsiteX3" fmla="*/ 16535 w 60055"/>
                    <a:gd name="connsiteY3" fmla="*/ 18580 h 90148"/>
                    <a:gd name="connsiteX4" fmla="*/ 30185 w 60055"/>
                    <a:gd name="connsiteY4" fmla="*/ 9641 h 90148"/>
                    <a:gd name="connsiteX5" fmla="*/ 43890 w 60055"/>
                    <a:gd name="connsiteY5" fmla="*/ 18580 h 90148"/>
                    <a:gd name="connsiteX6" fmla="*/ 48471 w 60055"/>
                    <a:gd name="connsiteY6" fmla="*/ 45376 h 90148"/>
                    <a:gd name="connsiteX7" fmla="*/ 43890 w 60055"/>
                    <a:gd name="connsiteY7" fmla="*/ 72229 h 90148"/>
                    <a:gd name="connsiteX8" fmla="*/ 30185 w 60055"/>
                    <a:gd name="connsiteY8" fmla="*/ 81167 h 90148"/>
                    <a:gd name="connsiteX9" fmla="*/ 30185 w 60055"/>
                    <a:gd name="connsiteY9" fmla="*/ 90479 h 90148"/>
                    <a:gd name="connsiteX10" fmla="*/ 52512 w 60055"/>
                    <a:gd name="connsiteY10" fmla="*/ 78914 h 90148"/>
                    <a:gd name="connsiteX11" fmla="*/ 60222 w 60055"/>
                    <a:gd name="connsiteY11" fmla="*/ 45376 h 90148"/>
                    <a:gd name="connsiteX12" fmla="*/ 52512 w 60055"/>
                    <a:gd name="connsiteY12" fmla="*/ 11876 h 90148"/>
                    <a:gd name="connsiteX13" fmla="*/ 30185 w 60055"/>
                    <a:gd name="connsiteY13" fmla="*/ 330 h 90148"/>
                    <a:gd name="connsiteX14" fmla="*/ 7876 w 60055"/>
                    <a:gd name="connsiteY14" fmla="*/ 11876 h 90148"/>
                    <a:gd name="connsiteX15" fmla="*/ 166 w 60055"/>
                    <a:gd name="connsiteY15" fmla="*/ 45376 h 90148"/>
                    <a:gd name="connsiteX16" fmla="*/ 7876 w 60055"/>
                    <a:gd name="connsiteY16" fmla="*/ 78914 h 90148"/>
                    <a:gd name="connsiteX17" fmla="*/ 30185 w 60055"/>
                    <a:gd name="connsiteY17" fmla="*/ 90479 h 9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0055" h="90148">
                      <a:moveTo>
                        <a:pt x="30185" y="81167"/>
                      </a:moveTo>
                      <a:cubicBezTo>
                        <a:pt x="24139" y="81167"/>
                        <a:pt x="19589" y="78188"/>
                        <a:pt x="16535" y="72229"/>
                      </a:cubicBezTo>
                      <a:cubicBezTo>
                        <a:pt x="13493" y="66283"/>
                        <a:pt x="11972" y="57332"/>
                        <a:pt x="11972" y="45376"/>
                      </a:cubicBezTo>
                      <a:cubicBezTo>
                        <a:pt x="11972" y="33471"/>
                        <a:pt x="13493" y="24539"/>
                        <a:pt x="16535" y="18580"/>
                      </a:cubicBezTo>
                      <a:cubicBezTo>
                        <a:pt x="19589" y="12621"/>
                        <a:pt x="24139" y="9641"/>
                        <a:pt x="30185" y="9641"/>
                      </a:cubicBezTo>
                      <a:cubicBezTo>
                        <a:pt x="36280" y="9641"/>
                        <a:pt x="40849" y="12621"/>
                        <a:pt x="43890" y="18580"/>
                      </a:cubicBezTo>
                      <a:cubicBezTo>
                        <a:pt x="46944" y="24539"/>
                        <a:pt x="48471" y="33471"/>
                        <a:pt x="48471" y="45376"/>
                      </a:cubicBezTo>
                      <a:cubicBezTo>
                        <a:pt x="48471" y="57332"/>
                        <a:pt x="46944" y="66283"/>
                        <a:pt x="43890" y="72229"/>
                      </a:cubicBezTo>
                      <a:cubicBezTo>
                        <a:pt x="40849" y="78188"/>
                        <a:pt x="36280" y="81167"/>
                        <a:pt x="30185" y="81167"/>
                      </a:cubicBezTo>
                      <a:close/>
                      <a:moveTo>
                        <a:pt x="30185" y="90479"/>
                      </a:moveTo>
                      <a:cubicBezTo>
                        <a:pt x="39930" y="90479"/>
                        <a:pt x="47373" y="86624"/>
                        <a:pt x="52512" y="78914"/>
                      </a:cubicBezTo>
                      <a:cubicBezTo>
                        <a:pt x="57652" y="71217"/>
                        <a:pt x="60222" y="60038"/>
                        <a:pt x="60222" y="45376"/>
                      </a:cubicBezTo>
                      <a:cubicBezTo>
                        <a:pt x="60222" y="30752"/>
                        <a:pt x="57652" y="19585"/>
                        <a:pt x="52512" y="11876"/>
                      </a:cubicBezTo>
                      <a:cubicBezTo>
                        <a:pt x="47373" y="4179"/>
                        <a:pt x="39930" y="330"/>
                        <a:pt x="30185" y="330"/>
                      </a:cubicBezTo>
                      <a:cubicBezTo>
                        <a:pt x="20452" y="330"/>
                        <a:pt x="13015" y="4179"/>
                        <a:pt x="7876" y="11876"/>
                      </a:cubicBezTo>
                      <a:cubicBezTo>
                        <a:pt x="2736" y="19585"/>
                        <a:pt x="166" y="30752"/>
                        <a:pt x="166" y="45376"/>
                      </a:cubicBezTo>
                      <a:cubicBezTo>
                        <a:pt x="166" y="60038"/>
                        <a:pt x="2736" y="71217"/>
                        <a:pt x="7876" y="78914"/>
                      </a:cubicBezTo>
                      <a:cubicBezTo>
                        <a:pt x="13015" y="86624"/>
                        <a:pt x="20452" y="90479"/>
                        <a:pt x="30185" y="904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9" name="Segnaposto contenuto 102">
                <a:extLst>
                  <a:ext uri="{FF2B5EF4-FFF2-40B4-BE49-F238E27FC236}">
                    <a16:creationId xmlns:a16="http://schemas.microsoft.com/office/drawing/2014/main" id="{5F42FB7A-119A-78B3-A54C-3A0E3A33AD60}"/>
                  </a:ext>
                </a:extLst>
              </p:cNvPr>
              <p:cNvGrpSpPr/>
              <p:nvPr/>
            </p:nvGrpSpPr>
            <p:grpSpPr>
              <a:xfrm>
                <a:off x="3059904" y="5114343"/>
                <a:ext cx="130648" cy="138598"/>
                <a:chOff x="3059904" y="5114343"/>
                <a:chExt cx="130648" cy="138598"/>
              </a:xfrm>
              <a:solidFill>
                <a:srgbClr val="000000"/>
              </a:solidFill>
            </p:grpSpPr>
            <p:sp>
              <p:nvSpPr>
                <p:cNvPr id="120" name="Figura a mano libera: forma 119">
                  <a:extLst>
                    <a:ext uri="{FF2B5EF4-FFF2-40B4-BE49-F238E27FC236}">
                      <a16:creationId xmlns:a16="http://schemas.microsoft.com/office/drawing/2014/main" id="{1A0986EE-E453-3C5A-F9A0-DE3680093047}"/>
                    </a:ext>
                  </a:extLst>
                </p:cNvPr>
                <p:cNvSpPr/>
                <p:nvPr/>
              </p:nvSpPr>
              <p:spPr>
                <a:xfrm>
                  <a:off x="3122638" y="5114343"/>
                  <a:ext cx="6621" cy="23173"/>
                </a:xfrm>
                <a:custGeom>
                  <a:avLst/>
                  <a:gdLst>
                    <a:gd name="connsiteX0" fmla="*/ 248 w 6621"/>
                    <a:gd name="connsiteY0" fmla="*/ 352 h 23173"/>
                    <a:gd name="connsiteX1" fmla="*/ 248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248" y="352"/>
                      </a:moveTo>
                      <a:lnTo>
                        <a:pt x="248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1" name="Segnaposto contenuto 102">
                  <a:extLst>
                    <a:ext uri="{FF2B5EF4-FFF2-40B4-BE49-F238E27FC236}">
                      <a16:creationId xmlns:a16="http://schemas.microsoft.com/office/drawing/2014/main" id="{8788C854-20E3-E708-848F-5011E4E5D411}"/>
                    </a:ext>
                  </a:extLst>
                </p:cNvPr>
                <p:cNvGrpSpPr/>
                <p:nvPr/>
              </p:nvGrpSpPr>
              <p:grpSpPr>
                <a:xfrm>
                  <a:off x="3059904" y="5162793"/>
                  <a:ext cx="130648" cy="90148"/>
                  <a:chOff x="3059904" y="5162793"/>
                  <a:chExt cx="130648" cy="90148"/>
                </a:xfrm>
                <a:solidFill>
                  <a:srgbClr val="000000"/>
                </a:solidFill>
              </p:grpSpPr>
              <p:sp>
                <p:nvSpPr>
                  <p:cNvPr id="122" name="Figura a mano libera: forma 121">
                    <a:extLst>
                      <a:ext uri="{FF2B5EF4-FFF2-40B4-BE49-F238E27FC236}">
                        <a16:creationId xmlns:a16="http://schemas.microsoft.com/office/drawing/2014/main" id="{665FC1C7-919D-7ED4-7D61-00D4225499A3}"/>
                      </a:ext>
                    </a:extLst>
                  </p:cNvPr>
                  <p:cNvSpPr/>
                  <p:nvPr/>
                </p:nvSpPr>
                <p:spPr>
                  <a:xfrm flipV="1">
                    <a:off x="3059904" y="5164358"/>
                    <a:ext cx="51731" cy="86889"/>
                  </a:xfrm>
                  <a:custGeom>
                    <a:avLst/>
                    <a:gdLst>
                      <a:gd name="connsiteX0" fmla="*/ 1904 w 51731"/>
                      <a:gd name="connsiteY0" fmla="*/ 10218 h 86889"/>
                      <a:gd name="connsiteX1" fmla="*/ 21103 w 51731"/>
                      <a:gd name="connsiteY1" fmla="*/ 10218 h 86889"/>
                      <a:gd name="connsiteX2" fmla="*/ 21103 w 51731"/>
                      <a:gd name="connsiteY2" fmla="*/ 76512 h 86889"/>
                      <a:gd name="connsiteX3" fmla="*/ 209 w 51731"/>
                      <a:gd name="connsiteY3" fmla="*/ 72322 h 86889"/>
                      <a:gd name="connsiteX4" fmla="*/ 209 w 51731"/>
                      <a:gd name="connsiteY4" fmla="*/ 83030 h 86889"/>
                      <a:gd name="connsiteX5" fmla="*/ 20991 w 51731"/>
                      <a:gd name="connsiteY5" fmla="*/ 87220 h 86889"/>
                      <a:gd name="connsiteX6" fmla="*/ 32742 w 51731"/>
                      <a:gd name="connsiteY6" fmla="*/ 87220 h 86889"/>
                      <a:gd name="connsiteX7" fmla="*/ 32742 w 51731"/>
                      <a:gd name="connsiteY7" fmla="*/ 10218 h 86889"/>
                      <a:gd name="connsiteX8" fmla="*/ 51941 w 51731"/>
                      <a:gd name="connsiteY8" fmla="*/ 10218 h 86889"/>
                      <a:gd name="connsiteX9" fmla="*/ 51941 w 51731"/>
                      <a:gd name="connsiteY9" fmla="*/ 330 h 86889"/>
                      <a:gd name="connsiteX10" fmla="*/ 1904 w 51731"/>
                      <a:gd name="connsiteY10" fmla="*/ 330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731" h="86889">
                        <a:moveTo>
                          <a:pt x="1904" y="10218"/>
                        </a:moveTo>
                        <a:lnTo>
                          <a:pt x="21103" y="10218"/>
                        </a:lnTo>
                        <a:lnTo>
                          <a:pt x="21103" y="76512"/>
                        </a:lnTo>
                        <a:lnTo>
                          <a:pt x="209" y="72322"/>
                        </a:lnTo>
                        <a:lnTo>
                          <a:pt x="209" y="83030"/>
                        </a:lnTo>
                        <a:lnTo>
                          <a:pt x="20991" y="87220"/>
                        </a:lnTo>
                        <a:lnTo>
                          <a:pt x="32742" y="87220"/>
                        </a:lnTo>
                        <a:lnTo>
                          <a:pt x="32742" y="10218"/>
                        </a:lnTo>
                        <a:lnTo>
                          <a:pt x="51941" y="10218"/>
                        </a:lnTo>
                        <a:lnTo>
                          <a:pt x="51941" y="330"/>
                        </a:lnTo>
                        <a:lnTo>
                          <a:pt x="1904" y="33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3" name="Figura a mano libera: forma 122">
                    <a:extLst>
                      <a:ext uri="{FF2B5EF4-FFF2-40B4-BE49-F238E27FC236}">
                        <a16:creationId xmlns:a16="http://schemas.microsoft.com/office/drawing/2014/main" id="{CBB4273D-A91B-F274-BDCE-DDDBCE3A24F2}"/>
                      </a:ext>
                    </a:extLst>
                  </p:cNvPr>
                  <p:cNvSpPr/>
                  <p:nvPr/>
                </p:nvSpPr>
                <p:spPr>
                  <a:xfrm flipV="1">
                    <a:off x="3130497" y="5162793"/>
                    <a:ext cx="60055" cy="90148"/>
                  </a:xfrm>
                  <a:custGeom>
                    <a:avLst/>
                    <a:gdLst>
                      <a:gd name="connsiteX0" fmla="*/ 30240 w 60055"/>
                      <a:gd name="connsiteY0" fmla="*/ 81167 h 90148"/>
                      <a:gd name="connsiteX1" fmla="*/ 16590 w 60055"/>
                      <a:gd name="connsiteY1" fmla="*/ 72229 h 90148"/>
                      <a:gd name="connsiteX2" fmla="*/ 12028 w 60055"/>
                      <a:gd name="connsiteY2" fmla="*/ 45376 h 90148"/>
                      <a:gd name="connsiteX3" fmla="*/ 16590 w 60055"/>
                      <a:gd name="connsiteY3" fmla="*/ 18580 h 90148"/>
                      <a:gd name="connsiteX4" fmla="*/ 30240 w 60055"/>
                      <a:gd name="connsiteY4" fmla="*/ 9641 h 90148"/>
                      <a:gd name="connsiteX5" fmla="*/ 43946 w 60055"/>
                      <a:gd name="connsiteY5" fmla="*/ 18580 h 90148"/>
                      <a:gd name="connsiteX6" fmla="*/ 48527 w 60055"/>
                      <a:gd name="connsiteY6" fmla="*/ 45376 h 90148"/>
                      <a:gd name="connsiteX7" fmla="*/ 43946 w 60055"/>
                      <a:gd name="connsiteY7" fmla="*/ 72229 h 90148"/>
                      <a:gd name="connsiteX8" fmla="*/ 30240 w 60055"/>
                      <a:gd name="connsiteY8" fmla="*/ 81167 h 90148"/>
                      <a:gd name="connsiteX9" fmla="*/ 30240 w 60055"/>
                      <a:gd name="connsiteY9" fmla="*/ 90479 h 90148"/>
                      <a:gd name="connsiteX10" fmla="*/ 52568 w 60055"/>
                      <a:gd name="connsiteY10" fmla="*/ 78914 h 90148"/>
                      <a:gd name="connsiteX11" fmla="*/ 60277 w 60055"/>
                      <a:gd name="connsiteY11" fmla="*/ 45376 h 90148"/>
                      <a:gd name="connsiteX12" fmla="*/ 52568 w 60055"/>
                      <a:gd name="connsiteY12" fmla="*/ 11876 h 90148"/>
                      <a:gd name="connsiteX13" fmla="*/ 30240 w 60055"/>
                      <a:gd name="connsiteY13" fmla="*/ 330 h 90148"/>
                      <a:gd name="connsiteX14" fmla="*/ 7931 w 60055"/>
                      <a:gd name="connsiteY14" fmla="*/ 11876 h 90148"/>
                      <a:gd name="connsiteX15" fmla="*/ 222 w 60055"/>
                      <a:gd name="connsiteY15" fmla="*/ 45376 h 90148"/>
                      <a:gd name="connsiteX16" fmla="*/ 7931 w 60055"/>
                      <a:gd name="connsiteY16" fmla="*/ 78914 h 90148"/>
                      <a:gd name="connsiteX17" fmla="*/ 30240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240" y="81167"/>
                        </a:moveTo>
                        <a:cubicBezTo>
                          <a:pt x="24194" y="81167"/>
                          <a:pt x="19644" y="78188"/>
                          <a:pt x="16590" y="72229"/>
                        </a:cubicBezTo>
                        <a:cubicBezTo>
                          <a:pt x="13549" y="66283"/>
                          <a:pt x="12028" y="57332"/>
                          <a:pt x="12028" y="45376"/>
                        </a:cubicBezTo>
                        <a:cubicBezTo>
                          <a:pt x="12028" y="33471"/>
                          <a:pt x="13549" y="24539"/>
                          <a:pt x="16590" y="18580"/>
                        </a:cubicBezTo>
                        <a:cubicBezTo>
                          <a:pt x="19644" y="12621"/>
                          <a:pt x="24194" y="9641"/>
                          <a:pt x="30240" y="9641"/>
                        </a:cubicBezTo>
                        <a:cubicBezTo>
                          <a:pt x="36335" y="9641"/>
                          <a:pt x="40904" y="12621"/>
                          <a:pt x="43946" y="18580"/>
                        </a:cubicBezTo>
                        <a:cubicBezTo>
                          <a:pt x="47000" y="24539"/>
                          <a:pt x="48527" y="33471"/>
                          <a:pt x="48527" y="45376"/>
                        </a:cubicBezTo>
                        <a:cubicBezTo>
                          <a:pt x="48527" y="57332"/>
                          <a:pt x="47000" y="66283"/>
                          <a:pt x="43946" y="72229"/>
                        </a:cubicBezTo>
                        <a:cubicBezTo>
                          <a:pt x="40904" y="78188"/>
                          <a:pt x="36335" y="81167"/>
                          <a:pt x="30240" y="81167"/>
                        </a:cubicBezTo>
                        <a:close/>
                        <a:moveTo>
                          <a:pt x="30240" y="90479"/>
                        </a:moveTo>
                        <a:cubicBezTo>
                          <a:pt x="39985" y="90479"/>
                          <a:pt x="47428" y="86624"/>
                          <a:pt x="52568" y="78914"/>
                        </a:cubicBezTo>
                        <a:cubicBezTo>
                          <a:pt x="57707" y="71217"/>
                          <a:pt x="60277" y="60038"/>
                          <a:pt x="60277" y="45376"/>
                        </a:cubicBezTo>
                        <a:cubicBezTo>
                          <a:pt x="60277" y="30752"/>
                          <a:pt x="57707" y="19585"/>
                          <a:pt x="52568" y="11876"/>
                        </a:cubicBezTo>
                        <a:cubicBezTo>
                          <a:pt x="47428" y="4179"/>
                          <a:pt x="39985" y="330"/>
                          <a:pt x="30240" y="330"/>
                        </a:cubicBezTo>
                        <a:cubicBezTo>
                          <a:pt x="20507" y="330"/>
                          <a:pt x="13071" y="4179"/>
                          <a:pt x="7931" y="11876"/>
                        </a:cubicBezTo>
                        <a:cubicBezTo>
                          <a:pt x="2791" y="19585"/>
                          <a:pt x="222" y="30752"/>
                          <a:pt x="222" y="45376"/>
                        </a:cubicBezTo>
                        <a:cubicBezTo>
                          <a:pt x="222" y="60038"/>
                          <a:pt x="2791" y="71217"/>
                          <a:pt x="7931" y="78914"/>
                        </a:cubicBezTo>
                        <a:cubicBezTo>
                          <a:pt x="13071" y="86624"/>
                          <a:pt x="20507" y="90479"/>
                          <a:pt x="30240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4" name="Segnaposto contenuto 102">
                <a:extLst>
                  <a:ext uri="{FF2B5EF4-FFF2-40B4-BE49-F238E27FC236}">
                    <a16:creationId xmlns:a16="http://schemas.microsoft.com/office/drawing/2014/main" id="{661309BA-F439-46FE-BFF3-7504FE14B010}"/>
                  </a:ext>
                </a:extLst>
              </p:cNvPr>
              <p:cNvGrpSpPr/>
              <p:nvPr/>
            </p:nvGrpSpPr>
            <p:grpSpPr>
              <a:xfrm>
                <a:off x="3383953" y="5114343"/>
                <a:ext cx="135006" cy="138598"/>
                <a:chOff x="3383953" y="5114343"/>
                <a:chExt cx="135006" cy="138598"/>
              </a:xfrm>
              <a:solidFill>
                <a:srgbClr val="000000"/>
              </a:solidFill>
            </p:grpSpPr>
            <p:sp>
              <p:nvSpPr>
                <p:cNvPr id="125" name="Figura a mano libera: forma 124">
                  <a:extLst>
                    <a:ext uri="{FF2B5EF4-FFF2-40B4-BE49-F238E27FC236}">
                      <a16:creationId xmlns:a16="http://schemas.microsoft.com/office/drawing/2014/main" id="{6FDC50F0-5184-5625-9710-39378B997A16}"/>
                    </a:ext>
                  </a:extLst>
                </p:cNvPr>
                <p:cNvSpPr/>
                <p:nvPr/>
              </p:nvSpPr>
              <p:spPr>
                <a:xfrm>
                  <a:off x="3451044" y="5114343"/>
                  <a:ext cx="6621" cy="23173"/>
                </a:xfrm>
                <a:custGeom>
                  <a:avLst/>
                  <a:gdLst>
                    <a:gd name="connsiteX0" fmla="*/ 297 w 6621"/>
                    <a:gd name="connsiteY0" fmla="*/ 352 h 23173"/>
                    <a:gd name="connsiteX1" fmla="*/ 297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297" y="352"/>
                      </a:moveTo>
                      <a:lnTo>
                        <a:pt x="297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6" name="Segnaposto contenuto 102">
                  <a:extLst>
                    <a:ext uri="{FF2B5EF4-FFF2-40B4-BE49-F238E27FC236}">
                      <a16:creationId xmlns:a16="http://schemas.microsoft.com/office/drawing/2014/main" id="{FA0F93D7-4CBB-C855-C7D9-2EF4052371B1}"/>
                    </a:ext>
                  </a:extLst>
                </p:cNvPr>
                <p:cNvGrpSpPr/>
                <p:nvPr/>
              </p:nvGrpSpPr>
              <p:grpSpPr>
                <a:xfrm>
                  <a:off x="3383953" y="5162793"/>
                  <a:ext cx="135006" cy="90148"/>
                  <a:chOff x="3383953" y="5162793"/>
                  <a:chExt cx="135006" cy="90148"/>
                </a:xfrm>
                <a:solidFill>
                  <a:srgbClr val="000000"/>
                </a:solidFill>
              </p:grpSpPr>
              <p:sp>
                <p:nvSpPr>
                  <p:cNvPr id="127" name="Figura a mano libera: forma 126">
                    <a:extLst>
                      <a:ext uri="{FF2B5EF4-FFF2-40B4-BE49-F238E27FC236}">
                        <a16:creationId xmlns:a16="http://schemas.microsoft.com/office/drawing/2014/main" id="{9EC051EE-3345-1473-6229-589C270C1649}"/>
                      </a:ext>
                    </a:extLst>
                  </p:cNvPr>
                  <p:cNvSpPr/>
                  <p:nvPr/>
                </p:nvSpPr>
                <p:spPr>
                  <a:xfrm flipV="1">
                    <a:off x="3383953" y="5162793"/>
                    <a:ext cx="55157" cy="88453"/>
                  </a:xfrm>
                  <a:custGeom>
                    <a:avLst/>
                    <a:gdLst>
                      <a:gd name="connsiteX0" fmla="*/ 14395 w 55157"/>
                      <a:gd name="connsiteY0" fmla="*/ 10218 h 88453"/>
                      <a:gd name="connsiteX1" fmla="*/ 55419 w 55157"/>
                      <a:gd name="connsiteY1" fmla="*/ 10218 h 88453"/>
                      <a:gd name="connsiteX2" fmla="*/ 55419 w 55157"/>
                      <a:gd name="connsiteY2" fmla="*/ 329 h 88453"/>
                      <a:gd name="connsiteX3" fmla="*/ 261 w 55157"/>
                      <a:gd name="connsiteY3" fmla="*/ 329 h 88453"/>
                      <a:gd name="connsiteX4" fmla="*/ 261 w 55157"/>
                      <a:gd name="connsiteY4" fmla="*/ 10218 h 88453"/>
                      <a:gd name="connsiteX5" fmla="*/ 18492 w 55157"/>
                      <a:gd name="connsiteY5" fmla="*/ 28802 h 88453"/>
                      <a:gd name="connsiteX6" fmla="*/ 33017 w 55157"/>
                      <a:gd name="connsiteY6" fmla="*/ 43867 h 88453"/>
                      <a:gd name="connsiteX7" fmla="*/ 40894 w 55157"/>
                      <a:gd name="connsiteY7" fmla="*/ 54593 h 88453"/>
                      <a:gd name="connsiteX8" fmla="*/ 43147 w 55157"/>
                      <a:gd name="connsiteY8" fmla="*/ 63234 h 88453"/>
                      <a:gd name="connsiteX9" fmla="*/ 38287 w 55157"/>
                      <a:gd name="connsiteY9" fmla="*/ 74519 h 88453"/>
                      <a:gd name="connsiteX10" fmla="*/ 25624 w 55157"/>
                      <a:gd name="connsiteY10" fmla="*/ 78895 h 88453"/>
                      <a:gd name="connsiteX11" fmla="*/ 13948 w 55157"/>
                      <a:gd name="connsiteY11" fmla="*/ 76977 h 88453"/>
                      <a:gd name="connsiteX12" fmla="*/ 838 w 55157"/>
                      <a:gd name="connsiteY12" fmla="*/ 71148 h 88453"/>
                      <a:gd name="connsiteX13" fmla="*/ 838 w 55157"/>
                      <a:gd name="connsiteY13" fmla="*/ 83029 h 88453"/>
                      <a:gd name="connsiteX14" fmla="*/ 14097 w 55157"/>
                      <a:gd name="connsiteY14" fmla="*/ 87331 h 88453"/>
                      <a:gd name="connsiteX15" fmla="*/ 25400 w 55157"/>
                      <a:gd name="connsiteY15" fmla="*/ 88783 h 88453"/>
                      <a:gd name="connsiteX16" fmla="*/ 46927 w 55157"/>
                      <a:gd name="connsiteY16" fmla="*/ 82023 h 88453"/>
                      <a:gd name="connsiteX17" fmla="*/ 54953 w 55157"/>
                      <a:gd name="connsiteY17" fmla="*/ 63997 h 88453"/>
                      <a:gd name="connsiteX18" fmla="*/ 52942 w 55157"/>
                      <a:gd name="connsiteY18" fmla="*/ 53830 h 88453"/>
                      <a:gd name="connsiteX19" fmla="*/ 45642 w 55157"/>
                      <a:gd name="connsiteY19" fmla="*/ 42526 h 88453"/>
                      <a:gd name="connsiteX20" fmla="*/ 36387 w 55157"/>
                      <a:gd name="connsiteY20" fmla="*/ 32769 h 88453"/>
                      <a:gd name="connsiteX21" fmla="*/ 14395 w 55157"/>
                      <a:gd name="connsiteY21" fmla="*/ 10218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395" y="10218"/>
                        </a:moveTo>
                        <a:lnTo>
                          <a:pt x="55419" y="10218"/>
                        </a:lnTo>
                        <a:lnTo>
                          <a:pt x="55419" y="329"/>
                        </a:lnTo>
                        <a:lnTo>
                          <a:pt x="261" y="329"/>
                        </a:lnTo>
                        <a:lnTo>
                          <a:pt x="261" y="10218"/>
                        </a:lnTo>
                        <a:cubicBezTo>
                          <a:pt x="4718" y="14836"/>
                          <a:pt x="10795" y="21031"/>
                          <a:pt x="18492" y="28802"/>
                        </a:cubicBezTo>
                        <a:cubicBezTo>
                          <a:pt x="26201" y="36586"/>
                          <a:pt x="31043" y="41608"/>
                          <a:pt x="33017" y="43867"/>
                        </a:cubicBezTo>
                        <a:cubicBezTo>
                          <a:pt x="36778" y="48088"/>
                          <a:pt x="39404" y="51663"/>
                          <a:pt x="40894" y="54593"/>
                        </a:cubicBezTo>
                        <a:cubicBezTo>
                          <a:pt x="42396" y="57523"/>
                          <a:pt x="43147" y="60403"/>
                          <a:pt x="43147" y="63234"/>
                        </a:cubicBezTo>
                        <a:cubicBezTo>
                          <a:pt x="43147" y="67852"/>
                          <a:pt x="41527" y="71614"/>
                          <a:pt x="38287" y="74519"/>
                        </a:cubicBezTo>
                        <a:cubicBezTo>
                          <a:pt x="35046" y="77436"/>
                          <a:pt x="30825" y="78895"/>
                          <a:pt x="25624" y="78895"/>
                        </a:cubicBezTo>
                        <a:cubicBezTo>
                          <a:pt x="21937" y="78895"/>
                          <a:pt x="18045" y="78255"/>
                          <a:pt x="13948" y="76977"/>
                        </a:cubicBezTo>
                        <a:cubicBezTo>
                          <a:pt x="9863" y="75698"/>
                          <a:pt x="5494" y="73755"/>
                          <a:pt x="838" y="71148"/>
                        </a:cubicBezTo>
                        <a:lnTo>
                          <a:pt x="838" y="83029"/>
                        </a:lnTo>
                        <a:cubicBezTo>
                          <a:pt x="5568" y="84928"/>
                          <a:pt x="9988" y="86362"/>
                          <a:pt x="14097" y="87331"/>
                        </a:cubicBezTo>
                        <a:cubicBezTo>
                          <a:pt x="18218" y="88299"/>
                          <a:pt x="21986" y="88783"/>
                          <a:pt x="25400" y="88783"/>
                        </a:cubicBezTo>
                        <a:cubicBezTo>
                          <a:pt x="34401" y="88783"/>
                          <a:pt x="41576" y="86530"/>
                          <a:pt x="46927" y="82023"/>
                        </a:cubicBezTo>
                        <a:cubicBezTo>
                          <a:pt x="52278" y="77529"/>
                          <a:pt x="54953" y="71521"/>
                          <a:pt x="54953" y="63997"/>
                        </a:cubicBezTo>
                        <a:cubicBezTo>
                          <a:pt x="54953" y="60422"/>
                          <a:pt x="54283" y="57033"/>
                          <a:pt x="52942" y="53830"/>
                        </a:cubicBezTo>
                        <a:cubicBezTo>
                          <a:pt x="51614" y="50639"/>
                          <a:pt x="49180" y="46872"/>
                          <a:pt x="45642" y="42526"/>
                        </a:cubicBezTo>
                        <a:cubicBezTo>
                          <a:pt x="44674" y="41397"/>
                          <a:pt x="41589" y="38144"/>
                          <a:pt x="36387" y="32769"/>
                        </a:cubicBezTo>
                        <a:cubicBezTo>
                          <a:pt x="31198" y="27393"/>
                          <a:pt x="23867" y="19876"/>
                          <a:pt x="14395" y="102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Figura a mano libera: forma 127">
                    <a:extLst>
                      <a:ext uri="{FF2B5EF4-FFF2-40B4-BE49-F238E27FC236}">
                        <a16:creationId xmlns:a16="http://schemas.microsoft.com/office/drawing/2014/main" id="{62853516-62D9-3971-E9D0-A716076B77F0}"/>
                      </a:ext>
                    </a:extLst>
                  </p:cNvPr>
                  <p:cNvSpPr/>
                  <p:nvPr/>
                </p:nvSpPr>
                <p:spPr>
                  <a:xfrm flipV="1">
                    <a:off x="3458904" y="5162793"/>
                    <a:ext cx="60055" cy="90148"/>
                  </a:xfrm>
                  <a:custGeom>
                    <a:avLst/>
                    <a:gdLst>
                      <a:gd name="connsiteX0" fmla="*/ 30289 w 60055"/>
                      <a:gd name="connsiteY0" fmla="*/ 81167 h 90148"/>
                      <a:gd name="connsiteX1" fmla="*/ 16640 w 60055"/>
                      <a:gd name="connsiteY1" fmla="*/ 72229 h 90148"/>
                      <a:gd name="connsiteX2" fmla="*/ 12077 w 60055"/>
                      <a:gd name="connsiteY2" fmla="*/ 45376 h 90148"/>
                      <a:gd name="connsiteX3" fmla="*/ 16640 w 60055"/>
                      <a:gd name="connsiteY3" fmla="*/ 18580 h 90148"/>
                      <a:gd name="connsiteX4" fmla="*/ 30289 w 60055"/>
                      <a:gd name="connsiteY4" fmla="*/ 9641 h 90148"/>
                      <a:gd name="connsiteX5" fmla="*/ 43995 w 60055"/>
                      <a:gd name="connsiteY5" fmla="*/ 18580 h 90148"/>
                      <a:gd name="connsiteX6" fmla="*/ 48576 w 60055"/>
                      <a:gd name="connsiteY6" fmla="*/ 45376 h 90148"/>
                      <a:gd name="connsiteX7" fmla="*/ 43995 w 60055"/>
                      <a:gd name="connsiteY7" fmla="*/ 72229 h 90148"/>
                      <a:gd name="connsiteX8" fmla="*/ 30289 w 60055"/>
                      <a:gd name="connsiteY8" fmla="*/ 81167 h 90148"/>
                      <a:gd name="connsiteX9" fmla="*/ 30289 w 60055"/>
                      <a:gd name="connsiteY9" fmla="*/ 90479 h 90148"/>
                      <a:gd name="connsiteX10" fmla="*/ 52617 w 60055"/>
                      <a:gd name="connsiteY10" fmla="*/ 78914 h 90148"/>
                      <a:gd name="connsiteX11" fmla="*/ 60327 w 60055"/>
                      <a:gd name="connsiteY11" fmla="*/ 45376 h 90148"/>
                      <a:gd name="connsiteX12" fmla="*/ 52617 w 60055"/>
                      <a:gd name="connsiteY12" fmla="*/ 11876 h 90148"/>
                      <a:gd name="connsiteX13" fmla="*/ 30289 w 60055"/>
                      <a:gd name="connsiteY13" fmla="*/ 330 h 90148"/>
                      <a:gd name="connsiteX14" fmla="*/ 7981 w 60055"/>
                      <a:gd name="connsiteY14" fmla="*/ 11876 h 90148"/>
                      <a:gd name="connsiteX15" fmla="*/ 271 w 60055"/>
                      <a:gd name="connsiteY15" fmla="*/ 45376 h 90148"/>
                      <a:gd name="connsiteX16" fmla="*/ 7981 w 60055"/>
                      <a:gd name="connsiteY16" fmla="*/ 78914 h 90148"/>
                      <a:gd name="connsiteX17" fmla="*/ 30289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289" y="81167"/>
                        </a:moveTo>
                        <a:cubicBezTo>
                          <a:pt x="24244" y="81167"/>
                          <a:pt x="19694" y="78188"/>
                          <a:pt x="16640" y="72229"/>
                        </a:cubicBezTo>
                        <a:cubicBezTo>
                          <a:pt x="13598" y="66283"/>
                          <a:pt x="12077" y="57332"/>
                          <a:pt x="12077" y="45376"/>
                        </a:cubicBezTo>
                        <a:cubicBezTo>
                          <a:pt x="12077" y="33471"/>
                          <a:pt x="13598" y="24539"/>
                          <a:pt x="16640" y="18580"/>
                        </a:cubicBezTo>
                        <a:cubicBezTo>
                          <a:pt x="19694" y="12621"/>
                          <a:pt x="24244" y="9641"/>
                          <a:pt x="30289" y="9641"/>
                        </a:cubicBezTo>
                        <a:cubicBezTo>
                          <a:pt x="36385" y="9641"/>
                          <a:pt x="40954" y="12621"/>
                          <a:pt x="43995" y="18580"/>
                        </a:cubicBezTo>
                        <a:cubicBezTo>
                          <a:pt x="47049" y="24539"/>
                          <a:pt x="48576" y="33471"/>
                          <a:pt x="48576" y="45376"/>
                        </a:cubicBezTo>
                        <a:cubicBezTo>
                          <a:pt x="48576" y="57332"/>
                          <a:pt x="47049" y="66283"/>
                          <a:pt x="43995" y="72229"/>
                        </a:cubicBezTo>
                        <a:cubicBezTo>
                          <a:pt x="40954" y="78188"/>
                          <a:pt x="36385" y="81167"/>
                          <a:pt x="30289" y="81167"/>
                        </a:cubicBezTo>
                        <a:close/>
                        <a:moveTo>
                          <a:pt x="30289" y="90479"/>
                        </a:moveTo>
                        <a:cubicBezTo>
                          <a:pt x="40035" y="90479"/>
                          <a:pt x="47477" y="86624"/>
                          <a:pt x="52617" y="78914"/>
                        </a:cubicBezTo>
                        <a:cubicBezTo>
                          <a:pt x="57757" y="71217"/>
                          <a:pt x="60327" y="60038"/>
                          <a:pt x="60327" y="45376"/>
                        </a:cubicBezTo>
                        <a:cubicBezTo>
                          <a:pt x="60327" y="30752"/>
                          <a:pt x="57757" y="19585"/>
                          <a:pt x="52617" y="11876"/>
                        </a:cubicBezTo>
                        <a:cubicBezTo>
                          <a:pt x="47477" y="4179"/>
                          <a:pt x="40035" y="330"/>
                          <a:pt x="30289" y="330"/>
                        </a:cubicBezTo>
                        <a:cubicBezTo>
                          <a:pt x="20557" y="330"/>
                          <a:pt x="13120" y="4179"/>
                          <a:pt x="7981" y="11876"/>
                        </a:cubicBezTo>
                        <a:cubicBezTo>
                          <a:pt x="2841" y="19585"/>
                          <a:pt x="271" y="30752"/>
                          <a:pt x="271" y="45376"/>
                        </a:cubicBezTo>
                        <a:cubicBezTo>
                          <a:pt x="271" y="60038"/>
                          <a:pt x="2841" y="71217"/>
                          <a:pt x="7981" y="78914"/>
                        </a:cubicBezTo>
                        <a:cubicBezTo>
                          <a:pt x="13120" y="86624"/>
                          <a:pt x="20557" y="90479"/>
                          <a:pt x="30289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9" name="Segnaposto contenuto 102">
                <a:extLst>
                  <a:ext uri="{FF2B5EF4-FFF2-40B4-BE49-F238E27FC236}">
                    <a16:creationId xmlns:a16="http://schemas.microsoft.com/office/drawing/2014/main" id="{6F8E89D2-B1A3-7C2A-30BA-5C233D8082E5}"/>
                  </a:ext>
                </a:extLst>
              </p:cNvPr>
              <p:cNvGrpSpPr/>
              <p:nvPr/>
            </p:nvGrpSpPr>
            <p:grpSpPr>
              <a:xfrm>
                <a:off x="3712714" y="5114343"/>
                <a:ext cx="134652" cy="138598"/>
                <a:chOff x="3712714" y="5114343"/>
                <a:chExt cx="134652" cy="138598"/>
              </a:xfrm>
              <a:solidFill>
                <a:srgbClr val="000000"/>
              </a:solidFill>
            </p:grpSpPr>
            <p:sp>
              <p:nvSpPr>
                <p:cNvPr id="130" name="Figura a mano libera: forma 129">
                  <a:extLst>
                    <a:ext uri="{FF2B5EF4-FFF2-40B4-BE49-F238E27FC236}">
                      <a16:creationId xmlns:a16="http://schemas.microsoft.com/office/drawing/2014/main" id="{F9CFD902-6C66-77C5-CEE0-05DC123B799D}"/>
                    </a:ext>
                  </a:extLst>
                </p:cNvPr>
                <p:cNvSpPr/>
                <p:nvPr/>
              </p:nvSpPr>
              <p:spPr>
                <a:xfrm>
                  <a:off x="3779451" y="5114343"/>
                  <a:ext cx="6621" cy="23173"/>
                </a:xfrm>
                <a:custGeom>
                  <a:avLst/>
                  <a:gdLst>
                    <a:gd name="connsiteX0" fmla="*/ 347 w 6621"/>
                    <a:gd name="connsiteY0" fmla="*/ 352 h 23173"/>
                    <a:gd name="connsiteX1" fmla="*/ 347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347" y="352"/>
                      </a:moveTo>
                      <a:lnTo>
                        <a:pt x="347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1" name="Segnaposto contenuto 102">
                  <a:extLst>
                    <a:ext uri="{FF2B5EF4-FFF2-40B4-BE49-F238E27FC236}">
                      <a16:creationId xmlns:a16="http://schemas.microsoft.com/office/drawing/2014/main" id="{209C2BF1-B68B-2D4C-7F88-31D7796EA135}"/>
                    </a:ext>
                  </a:extLst>
                </p:cNvPr>
                <p:cNvGrpSpPr/>
                <p:nvPr/>
              </p:nvGrpSpPr>
              <p:grpSpPr>
                <a:xfrm>
                  <a:off x="3712714" y="5162793"/>
                  <a:ext cx="134652" cy="90148"/>
                  <a:chOff x="3712714" y="5162793"/>
                  <a:chExt cx="134652" cy="90148"/>
                </a:xfrm>
                <a:solidFill>
                  <a:srgbClr val="000000"/>
                </a:solidFill>
              </p:grpSpPr>
              <p:sp>
                <p:nvSpPr>
                  <p:cNvPr id="132" name="Figura a mano libera: forma 131">
                    <a:extLst>
                      <a:ext uri="{FF2B5EF4-FFF2-40B4-BE49-F238E27FC236}">
                        <a16:creationId xmlns:a16="http://schemas.microsoft.com/office/drawing/2014/main" id="{8E33BB4E-4D21-11FA-3FBA-848F080C5911}"/>
                      </a:ext>
                    </a:extLst>
                  </p:cNvPr>
                  <p:cNvSpPr/>
                  <p:nvPr/>
                </p:nvSpPr>
                <p:spPr>
                  <a:xfrm flipV="1">
                    <a:off x="3712714" y="5162793"/>
                    <a:ext cx="57187" cy="90148"/>
                  </a:xfrm>
                  <a:custGeom>
                    <a:avLst/>
                    <a:gdLst>
                      <a:gd name="connsiteX0" fmla="*/ 39583 w 57187"/>
                      <a:gd name="connsiteY0" fmla="*/ 48877 h 90148"/>
                      <a:gd name="connsiteX1" fmla="*/ 52749 w 57187"/>
                      <a:gd name="connsiteY1" fmla="*/ 41354 h 90148"/>
                      <a:gd name="connsiteX2" fmla="*/ 57497 w 57187"/>
                      <a:gd name="connsiteY2" fmla="*/ 27276 h 90148"/>
                      <a:gd name="connsiteX3" fmla="*/ 48652 w 57187"/>
                      <a:gd name="connsiteY3" fmla="*/ 7369 h 90148"/>
                      <a:gd name="connsiteX4" fmla="*/ 23512 w 57187"/>
                      <a:gd name="connsiteY4" fmla="*/ 330 h 90148"/>
                      <a:gd name="connsiteX5" fmla="*/ 12265 w 57187"/>
                      <a:gd name="connsiteY5" fmla="*/ 1410 h 90148"/>
                      <a:gd name="connsiteX6" fmla="*/ 309 w 57187"/>
                      <a:gd name="connsiteY6" fmla="*/ 4650 h 90148"/>
                      <a:gd name="connsiteX7" fmla="*/ 309 w 57187"/>
                      <a:gd name="connsiteY7" fmla="*/ 15991 h 90148"/>
                      <a:gd name="connsiteX8" fmla="*/ 10998 w 57187"/>
                      <a:gd name="connsiteY8" fmla="*/ 11689 h 90148"/>
                      <a:gd name="connsiteX9" fmla="*/ 23177 w 57187"/>
                      <a:gd name="connsiteY9" fmla="*/ 10237 h 90148"/>
                      <a:gd name="connsiteX10" fmla="*/ 40011 w 57187"/>
                      <a:gd name="connsiteY10" fmla="*/ 14595 h 90148"/>
                      <a:gd name="connsiteX11" fmla="*/ 45803 w 57187"/>
                      <a:gd name="connsiteY11" fmla="*/ 27276 h 90148"/>
                      <a:gd name="connsiteX12" fmla="*/ 40421 w 57187"/>
                      <a:gd name="connsiteY12" fmla="*/ 39287 h 90148"/>
                      <a:gd name="connsiteX13" fmla="*/ 25449 w 57187"/>
                      <a:gd name="connsiteY13" fmla="*/ 43626 h 90148"/>
                      <a:gd name="connsiteX14" fmla="*/ 15319 w 57187"/>
                      <a:gd name="connsiteY14" fmla="*/ 43626 h 90148"/>
                      <a:gd name="connsiteX15" fmla="*/ 15319 w 57187"/>
                      <a:gd name="connsiteY15" fmla="*/ 53291 h 90148"/>
                      <a:gd name="connsiteX16" fmla="*/ 25914 w 57187"/>
                      <a:gd name="connsiteY16" fmla="*/ 53291 h 90148"/>
                      <a:gd name="connsiteX17" fmla="*/ 39173 w 57187"/>
                      <a:gd name="connsiteY17" fmla="*/ 56754 h 90148"/>
                      <a:gd name="connsiteX18" fmla="*/ 43773 w 57187"/>
                      <a:gd name="connsiteY18" fmla="*/ 66736 h 90148"/>
                      <a:gd name="connsiteX19" fmla="*/ 39024 w 57187"/>
                      <a:gd name="connsiteY19" fmla="*/ 76996 h 90148"/>
                      <a:gd name="connsiteX20" fmla="*/ 25449 w 57187"/>
                      <a:gd name="connsiteY20" fmla="*/ 80590 h 90148"/>
                      <a:gd name="connsiteX21" fmla="*/ 15077 w 57187"/>
                      <a:gd name="connsiteY21" fmla="*/ 79529 h 90148"/>
                      <a:gd name="connsiteX22" fmla="*/ 2916 w 57187"/>
                      <a:gd name="connsiteY22" fmla="*/ 76289 h 90148"/>
                      <a:gd name="connsiteX23" fmla="*/ 2916 w 57187"/>
                      <a:gd name="connsiteY23" fmla="*/ 86754 h 90148"/>
                      <a:gd name="connsiteX24" fmla="*/ 15468 w 57187"/>
                      <a:gd name="connsiteY24" fmla="*/ 89547 h 90148"/>
                      <a:gd name="connsiteX25" fmla="*/ 26492 w 57187"/>
                      <a:gd name="connsiteY25" fmla="*/ 90479 h 90148"/>
                      <a:gd name="connsiteX26" fmla="*/ 47665 w 57187"/>
                      <a:gd name="connsiteY26" fmla="*/ 84389 h 90148"/>
                      <a:gd name="connsiteX27" fmla="*/ 55467 w 57187"/>
                      <a:gd name="connsiteY27" fmla="*/ 67965 h 90148"/>
                      <a:gd name="connsiteX28" fmla="*/ 51333 w 57187"/>
                      <a:gd name="connsiteY28" fmla="*/ 55767 h 90148"/>
                      <a:gd name="connsiteX29" fmla="*/ 39583 w 57187"/>
                      <a:gd name="connsiteY29" fmla="*/ 4887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583" y="48877"/>
                        </a:moveTo>
                        <a:cubicBezTo>
                          <a:pt x="45207" y="47673"/>
                          <a:pt x="49595" y="45165"/>
                          <a:pt x="52749" y="41354"/>
                        </a:cubicBezTo>
                        <a:cubicBezTo>
                          <a:pt x="55914" y="37555"/>
                          <a:pt x="57497" y="32863"/>
                          <a:pt x="57497" y="27276"/>
                        </a:cubicBezTo>
                        <a:cubicBezTo>
                          <a:pt x="57497" y="18710"/>
                          <a:pt x="54549" y="12074"/>
                          <a:pt x="48652" y="7369"/>
                        </a:cubicBezTo>
                        <a:cubicBezTo>
                          <a:pt x="42755" y="2677"/>
                          <a:pt x="34375" y="330"/>
                          <a:pt x="23512" y="330"/>
                        </a:cubicBezTo>
                        <a:cubicBezTo>
                          <a:pt x="19875" y="330"/>
                          <a:pt x="16126" y="690"/>
                          <a:pt x="12265" y="1410"/>
                        </a:cubicBezTo>
                        <a:cubicBezTo>
                          <a:pt x="8404" y="2130"/>
                          <a:pt x="4419" y="3210"/>
                          <a:pt x="309" y="4650"/>
                        </a:cubicBezTo>
                        <a:lnTo>
                          <a:pt x="309" y="15991"/>
                        </a:lnTo>
                        <a:cubicBezTo>
                          <a:pt x="3562" y="14092"/>
                          <a:pt x="7125" y="12658"/>
                          <a:pt x="10998" y="11689"/>
                        </a:cubicBezTo>
                        <a:cubicBezTo>
                          <a:pt x="14884" y="10721"/>
                          <a:pt x="18944" y="10237"/>
                          <a:pt x="23177" y="10237"/>
                        </a:cubicBezTo>
                        <a:cubicBezTo>
                          <a:pt x="30539" y="10237"/>
                          <a:pt x="36150" y="11689"/>
                          <a:pt x="40011" y="14595"/>
                        </a:cubicBezTo>
                        <a:cubicBezTo>
                          <a:pt x="43872" y="17500"/>
                          <a:pt x="45803" y="21727"/>
                          <a:pt x="45803" y="27276"/>
                        </a:cubicBezTo>
                        <a:cubicBezTo>
                          <a:pt x="45803" y="32403"/>
                          <a:pt x="44009" y="36407"/>
                          <a:pt x="40421" y="39287"/>
                        </a:cubicBezTo>
                        <a:cubicBezTo>
                          <a:pt x="36833" y="42180"/>
                          <a:pt x="31842" y="43626"/>
                          <a:pt x="25449" y="43626"/>
                        </a:cubicBezTo>
                        <a:lnTo>
                          <a:pt x="15319" y="43626"/>
                        </a:lnTo>
                        <a:lnTo>
                          <a:pt x="15319" y="53291"/>
                        </a:lnTo>
                        <a:lnTo>
                          <a:pt x="25914" y="53291"/>
                        </a:lnTo>
                        <a:cubicBezTo>
                          <a:pt x="31687" y="53291"/>
                          <a:pt x="36107" y="54445"/>
                          <a:pt x="39173" y="56754"/>
                        </a:cubicBezTo>
                        <a:cubicBezTo>
                          <a:pt x="42240" y="59063"/>
                          <a:pt x="43773" y="62390"/>
                          <a:pt x="43773" y="66736"/>
                        </a:cubicBezTo>
                        <a:cubicBezTo>
                          <a:pt x="43773" y="71193"/>
                          <a:pt x="42190" y="74613"/>
                          <a:pt x="39024" y="76996"/>
                        </a:cubicBezTo>
                        <a:cubicBezTo>
                          <a:pt x="35871" y="79392"/>
                          <a:pt x="31346" y="80590"/>
                          <a:pt x="25449" y="80590"/>
                        </a:cubicBezTo>
                        <a:cubicBezTo>
                          <a:pt x="22221" y="80590"/>
                          <a:pt x="18764" y="80236"/>
                          <a:pt x="15077" y="79529"/>
                        </a:cubicBezTo>
                        <a:cubicBezTo>
                          <a:pt x="11389" y="78834"/>
                          <a:pt x="7336" y="77754"/>
                          <a:pt x="2916" y="76289"/>
                        </a:cubicBezTo>
                        <a:lnTo>
                          <a:pt x="2916" y="86754"/>
                        </a:lnTo>
                        <a:cubicBezTo>
                          <a:pt x="7386" y="87996"/>
                          <a:pt x="11569" y="88927"/>
                          <a:pt x="15468" y="89547"/>
                        </a:cubicBezTo>
                        <a:cubicBezTo>
                          <a:pt x="19366" y="90168"/>
                          <a:pt x="23040" y="90479"/>
                          <a:pt x="26492" y="90479"/>
                        </a:cubicBezTo>
                        <a:cubicBezTo>
                          <a:pt x="35418" y="90479"/>
                          <a:pt x="42475" y="88449"/>
                          <a:pt x="47665" y="84389"/>
                        </a:cubicBezTo>
                        <a:cubicBezTo>
                          <a:pt x="52867" y="80342"/>
                          <a:pt x="55467" y="74867"/>
                          <a:pt x="55467" y="67965"/>
                        </a:cubicBezTo>
                        <a:cubicBezTo>
                          <a:pt x="55467" y="63148"/>
                          <a:pt x="54089" y="59082"/>
                          <a:pt x="51333" y="55767"/>
                        </a:cubicBezTo>
                        <a:cubicBezTo>
                          <a:pt x="48577" y="52453"/>
                          <a:pt x="44660" y="50156"/>
                          <a:pt x="39583" y="488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Figura a mano libera: forma 132">
                    <a:extLst>
                      <a:ext uri="{FF2B5EF4-FFF2-40B4-BE49-F238E27FC236}">
                        <a16:creationId xmlns:a16="http://schemas.microsoft.com/office/drawing/2014/main" id="{CC95E7B8-26FF-85BD-68EC-1B74C288FD94}"/>
                      </a:ext>
                    </a:extLst>
                  </p:cNvPr>
                  <p:cNvSpPr/>
                  <p:nvPr/>
                </p:nvSpPr>
                <p:spPr>
                  <a:xfrm flipV="1">
                    <a:off x="3787310" y="5162793"/>
                    <a:ext cx="60055" cy="90148"/>
                  </a:xfrm>
                  <a:custGeom>
                    <a:avLst/>
                    <a:gdLst>
                      <a:gd name="connsiteX0" fmla="*/ 30339 w 60055"/>
                      <a:gd name="connsiteY0" fmla="*/ 81167 h 90148"/>
                      <a:gd name="connsiteX1" fmla="*/ 16689 w 60055"/>
                      <a:gd name="connsiteY1" fmla="*/ 72229 h 90148"/>
                      <a:gd name="connsiteX2" fmla="*/ 12127 w 60055"/>
                      <a:gd name="connsiteY2" fmla="*/ 45376 h 90148"/>
                      <a:gd name="connsiteX3" fmla="*/ 16689 w 60055"/>
                      <a:gd name="connsiteY3" fmla="*/ 18580 h 90148"/>
                      <a:gd name="connsiteX4" fmla="*/ 30339 w 60055"/>
                      <a:gd name="connsiteY4" fmla="*/ 9641 h 90148"/>
                      <a:gd name="connsiteX5" fmla="*/ 44045 w 60055"/>
                      <a:gd name="connsiteY5" fmla="*/ 18580 h 90148"/>
                      <a:gd name="connsiteX6" fmla="*/ 48626 w 60055"/>
                      <a:gd name="connsiteY6" fmla="*/ 45376 h 90148"/>
                      <a:gd name="connsiteX7" fmla="*/ 44045 w 60055"/>
                      <a:gd name="connsiteY7" fmla="*/ 72229 h 90148"/>
                      <a:gd name="connsiteX8" fmla="*/ 30339 w 60055"/>
                      <a:gd name="connsiteY8" fmla="*/ 81167 h 90148"/>
                      <a:gd name="connsiteX9" fmla="*/ 30339 w 60055"/>
                      <a:gd name="connsiteY9" fmla="*/ 90479 h 90148"/>
                      <a:gd name="connsiteX10" fmla="*/ 52667 w 60055"/>
                      <a:gd name="connsiteY10" fmla="*/ 78914 h 90148"/>
                      <a:gd name="connsiteX11" fmla="*/ 60376 w 60055"/>
                      <a:gd name="connsiteY11" fmla="*/ 45376 h 90148"/>
                      <a:gd name="connsiteX12" fmla="*/ 52667 w 60055"/>
                      <a:gd name="connsiteY12" fmla="*/ 11876 h 90148"/>
                      <a:gd name="connsiteX13" fmla="*/ 30339 w 60055"/>
                      <a:gd name="connsiteY13" fmla="*/ 330 h 90148"/>
                      <a:gd name="connsiteX14" fmla="*/ 8030 w 60055"/>
                      <a:gd name="connsiteY14" fmla="*/ 11876 h 90148"/>
                      <a:gd name="connsiteX15" fmla="*/ 321 w 60055"/>
                      <a:gd name="connsiteY15" fmla="*/ 45376 h 90148"/>
                      <a:gd name="connsiteX16" fmla="*/ 8030 w 60055"/>
                      <a:gd name="connsiteY16" fmla="*/ 78914 h 90148"/>
                      <a:gd name="connsiteX17" fmla="*/ 30339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339" y="81167"/>
                        </a:moveTo>
                        <a:cubicBezTo>
                          <a:pt x="24293" y="81167"/>
                          <a:pt x="19743" y="78188"/>
                          <a:pt x="16689" y="72229"/>
                        </a:cubicBezTo>
                        <a:cubicBezTo>
                          <a:pt x="13648" y="66283"/>
                          <a:pt x="12127" y="57332"/>
                          <a:pt x="12127" y="45376"/>
                        </a:cubicBezTo>
                        <a:cubicBezTo>
                          <a:pt x="12127" y="33471"/>
                          <a:pt x="13648" y="24539"/>
                          <a:pt x="16689" y="18580"/>
                        </a:cubicBezTo>
                        <a:cubicBezTo>
                          <a:pt x="19743" y="12621"/>
                          <a:pt x="24293" y="9641"/>
                          <a:pt x="30339" y="9641"/>
                        </a:cubicBezTo>
                        <a:cubicBezTo>
                          <a:pt x="36435" y="9641"/>
                          <a:pt x="41003" y="12621"/>
                          <a:pt x="44045" y="18580"/>
                        </a:cubicBezTo>
                        <a:cubicBezTo>
                          <a:pt x="47099" y="24539"/>
                          <a:pt x="48626" y="33471"/>
                          <a:pt x="48626" y="45376"/>
                        </a:cubicBezTo>
                        <a:cubicBezTo>
                          <a:pt x="48626" y="57332"/>
                          <a:pt x="47099" y="66283"/>
                          <a:pt x="44045" y="72229"/>
                        </a:cubicBezTo>
                        <a:cubicBezTo>
                          <a:pt x="41003" y="78188"/>
                          <a:pt x="36435" y="81167"/>
                          <a:pt x="30339" y="81167"/>
                        </a:cubicBezTo>
                        <a:close/>
                        <a:moveTo>
                          <a:pt x="30339" y="90479"/>
                        </a:moveTo>
                        <a:cubicBezTo>
                          <a:pt x="40085" y="90479"/>
                          <a:pt x="47527" y="86624"/>
                          <a:pt x="52667" y="78914"/>
                        </a:cubicBezTo>
                        <a:cubicBezTo>
                          <a:pt x="57806" y="71217"/>
                          <a:pt x="60376" y="60038"/>
                          <a:pt x="60376" y="45376"/>
                        </a:cubicBezTo>
                        <a:cubicBezTo>
                          <a:pt x="60376" y="30752"/>
                          <a:pt x="57806" y="19585"/>
                          <a:pt x="52667" y="11876"/>
                        </a:cubicBezTo>
                        <a:cubicBezTo>
                          <a:pt x="47527" y="4179"/>
                          <a:pt x="40085" y="330"/>
                          <a:pt x="30339" y="330"/>
                        </a:cubicBezTo>
                        <a:cubicBezTo>
                          <a:pt x="20606" y="330"/>
                          <a:pt x="13170" y="4179"/>
                          <a:pt x="8030" y="11876"/>
                        </a:cubicBezTo>
                        <a:cubicBezTo>
                          <a:pt x="2891" y="19585"/>
                          <a:pt x="321" y="30752"/>
                          <a:pt x="321" y="45376"/>
                        </a:cubicBezTo>
                        <a:cubicBezTo>
                          <a:pt x="321" y="60038"/>
                          <a:pt x="2891" y="71217"/>
                          <a:pt x="8030" y="78914"/>
                        </a:cubicBezTo>
                        <a:cubicBezTo>
                          <a:pt x="13170" y="86624"/>
                          <a:pt x="20606" y="90479"/>
                          <a:pt x="30339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4" name="Segnaposto contenuto 102">
                <a:extLst>
                  <a:ext uri="{FF2B5EF4-FFF2-40B4-BE49-F238E27FC236}">
                    <a16:creationId xmlns:a16="http://schemas.microsoft.com/office/drawing/2014/main" id="{78E20989-211C-B166-5B52-2F34C694DD92}"/>
                  </a:ext>
                </a:extLst>
              </p:cNvPr>
              <p:cNvGrpSpPr/>
              <p:nvPr/>
            </p:nvGrpSpPr>
            <p:grpSpPr>
              <a:xfrm>
                <a:off x="4037855" y="5114343"/>
                <a:ext cx="137911" cy="138598"/>
                <a:chOff x="4037855" y="5114343"/>
                <a:chExt cx="137911" cy="138598"/>
              </a:xfrm>
              <a:solidFill>
                <a:srgbClr val="000000"/>
              </a:solidFill>
            </p:grpSpPr>
            <p:sp>
              <p:nvSpPr>
                <p:cNvPr id="135" name="Figura a mano libera: forma 134">
                  <a:extLst>
                    <a:ext uri="{FF2B5EF4-FFF2-40B4-BE49-F238E27FC236}">
                      <a16:creationId xmlns:a16="http://schemas.microsoft.com/office/drawing/2014/main" id="{4BE5E712-A198-38A5-CB33-AE89101F42A9}"/>
                    </a:ext>
                  </a:extLst>
                </p:cNvPr>
                <p:cNvSpPr/>
                <p:nvPr/>
              </p:nvSpPr>
              <p:spPr>
                <a:xfrm>
                  <a:off x="4107857" y="5114343"/>
                  <a:ext cx="6621" cy="23173"/>
                </a:xfrm>
                <a:custGeom>
                  <a:avLst/>
                  <a:gdLst>
                    <a:gd name="connsiteX0" fmla="*/ 396 w 6621"/>
                    <a:gd name="connsiteY0" fmla="*/ 352 h 23173"/>
                    <a:gd name="connsiteX1" fmla="*/ 396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396" y="352"/>
                      </a:moveTo>
                      <a:lnTo>
                        <a:pt x="396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6" name="Segnaposto contenuto 102">
                  <a:extLst>
                    <a:ext uri="{FF2B5EF4-FFF2-40B4-BE49-F238E27FC236}">
                      <a16:creationId xmlns:a16="http://schemas.microsoft.com/office/drawing/2014/main" id="{5674E7AB-8133-6425-F53A-C02B2D1E7844}"/>
                    </a:ext>
                  </a:extLst>
                </p:cNvPr>
                <p:cNvGrpSpPr/>
                <p:nvPr/>
              </p:nvGrpSpPr>
              <p:grpSpPr>
                <a:xfrm>
                  <a:off x="4037855" y="5162793"/>
                  <a:ext cx="137911" cy="90148"/>
                  <a:chOff x="4037855" y="5162793"/>
                  <a:chExt cx="137911" cy="90148"/>
                </a:xfrm>
                <a:solidFill>
                  <a:srgbClr val="000000"/>
                </a:solidFill>
              </p:grpSpPr>
              <p:sp>
                <p:nvSpPr>
                  <p:cNvPr id="137" name="Figura a mano libera: forma 136">
                    <a:extLst>
                      <a:ext uri="{FF2B5EF4-FFF2-40B4-BE49-F238E27FC236}">
                        <a16:creationId xmlns:a16="http://schemas.microsoft.com/office/drawing/2014/main" id="{A8DEE346-C813-05C6-35D0-31D287471C18}"/>
                      </a:ext>
                    </a:extLst>
                  </p:cNvPr>
                  <p:cNvSpPr/>
                  <p:nvPr/>
                </p:nvSpPr>
                <p:spPr>
                  <a:xfrm flipV="1">
                    <a:off x="4037855" y="5164358"/>
                    <a:ext cx="63314" cy="86889"/>
                  </a:xfrm>
                  <a:custGeom>
                    <a:avLst/>
                    <a:gdLst>
                      <a:gd name="connsiteX0" fmla="*/ 39577 w 63314"/>
                      <a:gd name="connsiteY0" fmla="*/ 76978 h 86889"/>
                      <a:gd name="connsiteX1" fmla="*/ 9894 w 63314"/>
                      <a:gd name="connsiteY1" fmla="*/ 30591 h 86889"/>
                      <a:gd name="connsiteX2" fmla="*/ 39577 w 63314"/>
                      <a:gd name="connsiteY2" fmla="*/ 30591 h 86889"/>
                      <a:gd name="connsiteX3" fmla="*/ 36486 w 63314"/>
                      <a:gd name="connsiteY3" fmla="*/ 87220 h 86889"/>
                      <a:gd name="connsiteX4" fmla="*/ 51271 w 63314"/>
                      <a:gd name="connsiteY4" fmla="*/ 87220 h 86889"/>
                      <a:gd name="connsiteX5" fmla="*/ 51271 w 63314"/>
                      <a:gd name="connsiteY5" fmla="*/ 30591 h 86889"/>
                      <a:gd name="connsiteX6" fmla="*/ 63673 w 63314"/>
                      <a:gd name="connsiteY6" fmla="*/ 30591 h 86889"/>
                      <a:gd name="connsiteX7" fmla="*/ 63673 w 63314"/>
                      <a:gd name="connsiteY7" fmla="*/ 20814 h 86889"/>
                      <a:gd name="connsiteX8" fmla="*/ 51271 w 63314"/>
                      <a:gd name="connsiteY8" fmla="*/ 20814 h 86889"/>
                      <a:gd name="connsiteX9" fmla="*/ 51271 w 63314"/>
                      <a:gd name="connsiteY9" fmla="*/ 330 h 86889"/>
                      <a:gd name="connsiteX10" fmla="*/ 39577 w 63314"/>
                      <a:gd name="connsiteY10" fmla="*/ 330 h 86889"/>
                      <a:gd name="connsiteX11" fmla="*/ 39577 w 63314"/>
                      <a:gd name="connsiteY11" fmla="*/ 20814 h 86889"/>
                      <a:gd name="connsiteX12" fmla="*/ 359 w 63314"/>
                      <a:gd name="connsiteY12" fmla="*/ 20814 h 86889"/>
                      <a:gd name="connsiteX13" fmla="*/ 359 w 63314"/>
                      <a:gd name="connsiteY13" fmla="*/ 32155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577" y="76978"/>
                        </a:moveTo>
                        <a:lnTo>
                          <a:pt x="9894" y="30591"/>
                        </a:lnTo>
                        <a:lnTo>
                          <a:pt x="39577" y="30591"/>
                        </a:lnTo>
                        <a:close/>
                        <a:moveTo>
                          <a:pt x="36486" y="87220"/>
                        </a:moveTo>
                        <a:lnTo>
                          <a:pt x="51271" y="87220"/>
                        </a:lnTo>
                        <a:lnTo>
                          <a:pt x="51271" y="30591"/>
                        </a:lnTo>
                        <a:lnTo>
                          <a:pt x="63673" y="30591"/>
                        </a:lnTo>
                        <a:lnTo>
                          <a:pt x="63673" y="20814"/>
                        </a:lnTo>
                        <a:lnTo>
                          <a:pt x="51271" y="20814"/>
                        </a:lnTo>
                        <a:lnTo>
                          <a:pt x="51271" y="330"/>
                        </a:lnTo>
                        <a:lnTo>
                          <a:pt x="39577" y="330"/>
                        </a:lnTo>
                        <a:lnTo>
                          <a:pt x="39577" y="20814"/>
                        </a:lnTo>
                        <a:lnTo>
                          <a:pt x="359" y="20814"/>
                        </a:lnTo>
                        <a:lnTo>
                          <a:pt x="359" y="32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Figura a mano libera: forma 137">
                    <a:extLst>
                      <a:ext uri="{FF2B5EF4-FFF2-40B4-BE49-F238E27FC236}">
                        <a16:creationId xmlns:a16="http://schemas.microsoft.com/office/drawing/2014/main" id="{B4EAA9A6-7E14-4295-699C-0F51D1A2EF52}"/>
                      </a:ext>
                    </a:extLst>
                  </p:cNvPr>
                  <p:cNvSpPr/>
                  <p:nvPr/>
                </p:nvSpPr>
                <p:spPr>
                  <a:xfrm flipV="1">
                    <a:off x="4115710" y="5162793"/>
                    <a:ext cx="60055" cy="90148"/>
                  </a:xfrm>
                  <a:custGeom>
                    <a:avLst/>
                    <a:gdLst>
                      <a:gd name="connsiteX0" fmla="*/ 30389 w 60055"/>
                      <a:gd name="connsiteY0" fmla="*/ 81167 h 90148"/>
                      <a:gd name="connsiteX1" fmla="*/ 16739 w 60055"/>
                      <a:gd name="connsiteY1" fmla="*/ 72229 h 90148"/>
                      <a:gd name="connsiteX2" fmla="*/ 12177 w 60055"/>
                      <a:gd name="connsiteY2" fmla="*/ 45376 h 90148"/>
                      <a:gd name="connsiteX3" fmla="*/ 16739 w 60055"/>
                      <a:gd name="connsiteY3" fmla="*/ 18580 h 90148"/>
                      <a:gd name="connsiteX4" fmla="*/ 30389 w 60055"/>
                      <a:gd name="connsiteY4" fmla="*/ 9641 h 90148"/>
                      <a:gd name="connsiteX5" fmla="*/ 44094 w 60055"/>
                      <a:gd name="connsiteY5" fmla="*/ 18580 h 90148"/>
                      <a:gd name="connsiteX6" fmla="*/ 48675 w 60055"/>
                      <a:gd name="connsiteY6" fmla="*/ 45376 h 90148"/>
                      <a:gd name="connsiteX7" fmla="*/ 44094 w 60055"/>
                      <a:gd name="connsiteY7" fmla="*/ 72229 h 90148"/>
                      <a:gd name="connsiteX8" fmla="*/ 30389 w 60055"/>
                      <a:gd name="connsiteY8" fmla="*/ 81167 h 90148"/>
                      <a:gd name="connsiteX9" fmla="*/ 30389 w 60055"/>
                      <a:gd name="connsiteY9" fmla="*/ 90479 h 90148"/>
                      <a:gd name="connsiteX10" fmla="*/ 52716 w 60055"/>
                      <a:gd name="connsiteY10" fmla="*/ 78914 h 90148"/>
                      <a:gd name="connsiteX11" fmla="*/ 60426 w 60055"/>
                      <a:gd name="connsiteY11" fmla="*/ 45376 h 90148"/>
                      <a:gd name="connsiteX12" fmla="*/ 52716 w 60055"/>
                      <a:gd name="connsiteY12" fmla="*/ 11876 h 90148"/>
                      <a:gd name="connsiteX13" fmla="*/ 30389 w 60055"/>
                      <a:gd name="connsiteY13" fmla="*/ 330 h 90148"/>
                      <a:gd name="connsiteX14" fmla="*/ 8080 w 60055"/>
                      <a:gd name="connsiteY14" fmla="*/ 11876 h 90148"/>
                      <a:gd name="connsiteX15" fmla="*/ 370 w 60055"/>
                      <a:gd name="connsiteY15" fmla="*/ 45376 h 90148"/>
                      <a:gd name="connsiteX16" fmla="*/ 8080 w 60055"/>
                      <a:gd name="connsiteY16" fmla="*/ 78914 h 90148"/>
                      <a:gd name="connsiteX17" fmla="*/ 30389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389" y="81167"/>
                        </a:moveTo>
                        <a:cubicBezTo>
                          <a:pt x="24343" y="81167"/>
                          <a:pt x="19793" y="78188"/>
                          <a:pt x="16739" y="72229"/>
                        </a:cubicBezTo>
                        <a:cubicBezTo>
                          <a:pt x="13697" y="66283"/>
                          <a:pt x="12177" y="57332"/>
                          <a:pt x="12177" y="45376"/>
                        </a:cubicBezTo>
                        <a:cubicBezTo>
                          <a:pt x="12177" y="33471"/>
                          <a:pt x="13697" y="24539"/>
                          <a:pt x="16739" y="18580"/>
                        </a:cubicBezTo>
                        <a:cubicBezTo>
                          <a:pt x="19793" y="12621"/>
                          <a:pt x="24343" y="9641"/>
                          <a:pt x="30389" y="9641"/>
                        </a:cubicBezTo>
                        <a:cubicBezTo>
                          <a:pt x="36484" y="9641"/>
                          <a:pt x="41053" y="12621"/>
                          <a:pt x="44094" y="18580"/>
                        </a:cubicBezTo>
                        <a:cubicBezTo>
                          <a:pt x="47148" y="24539"/>
                          <a:pt x="48675" y="33471"/>
                          <a:pt x="48675" y="45376"/>
                        </a:cubicBezTo>
                        <a:cubicBezTo>
                          <a:pt x="48675" y="57332"/>
                          <a:pt x="47148" y="66283"/>
                          <a:pt x="44094" y="72229"/>
                        </a:cubicBezTo>
                        <a:cubicBezTo>
                          <a:pt x="41053" y="78188"/>
                          <a:pt x="36484" y="81167"/>
                          <a:pt x="30389" y="81167"/>
                        </a:cubicBezTo>
                        <a:close/>
                        <a:moveTo>
                          <a:pt x="30389" y="90479"/>
                        </a:moveTo>
                        <a:cubicBezTo>
                          <a:pt x="40134" y="90479"/>
                          <a:pt x="47577" y="86624"/>
                          <a:pt x="52716" y="78914"/>
                        </a:cubicBezTo>
                        <a:cubicBezTo>
                          <a:pt x="57856" y="71217"/>
                          <a:pt x="60426" y="60038"/>
                          <a:pt x="60426" y="45376"/>
                        </a:cubicBezTo>
                        <a:cubicBezTo>
                          <a:pt x="60426" y="30752"/>
                          <a:pt x="57856" y="19585"/>
                          <a:pt x="52716" y="11876"/>
                        </a:cubicBezTo>
                        <a:cubicBezTo>
                          <a:pt x="47577" y="4179"/>
                          <a:pt x="40134" y="330"/>
                          <a:pt x="30389" y="330"/>
                        </a:cubicBezTo>
                        <a:cubicBezTo>
                          <a:pt x="20656" y="330"/>
                          <a:pt x="13219" y="4179"/>
                          <a:pt x="8080" y="11876"/>
                        </a:cubicBezTo>
                        <a:cubicBezTo>
                          <a:pt x="2940" y="19585"/>
                          <a:pt x="370" y="30752"/>
                          <a:pt x="370" y="45376"/>
                        </a:cubicBezTo>
                        <a:cubicBezTo>
                          <a:pt x="370" y="60038"/>
                          <a:pt x="2940" y="71217"/>
                          <a:pt x="8080" y="78914"/>
                        </a:cubicBezTo>
                        <a:cubicBezTo>
                          <a:pt x="13219" y="86624"/>
                          <a:pt x="20656" y="90479"/>
                          <a:pt x="30389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9" name="Segnaposto contenuto 102">
                <a:extLst>
                  <a:ext uri="{FF2B5EF4-FFF2-40B4-BE49-F238E27FC236}">
                    <a16:creationId xmlns:a16="http://schemas.microsoft.com/office/drawing/2014/main" id="{06BF13C7-DF3A-101C-47B3-EC5CB040321A}"/>
                  </a:ext>
                </a:extLst>
              </p:cNvPr>
              <p:cNvGrpSpPr/>
              <p:nvPr/>
            </p:nvGrpSpPr>
            <p:grpSpPr>
              <a:xfrm>
                <a:off x="4369638" y="5114343"/>
                <a:ext cx="134540" cy="138598"/>
                <a:chOff x="4369638" y="5114343"/>
                <a:chExt cx="134540" cy="138598"/>
              </a:xfrm>
              <a:solidFill>
                <a:srgbClr val="000000"/>
              </a:solidFill>
            </p:grpSpPr>
            <p:sp>
              <p:nvSpPr>
                <p:cNvPr id="140" name="Figura a mano libera: forma 139">
                  <a:extLst>
                    <a:ext uri="{FF2B5EF4-FFF2-40B4-BE49-F238E27FC236}">
                      <a16:creationId xmlns:a16="http://schemas.microsoft.com/office/drawing/2014/main" id="{749E3EAD-5B31-D4F4-A6BD-C63F35BD8E3F}"/>
                    </a:ext>
                  </a:extLst>
                </p:cNvPr>
                <p:cNvSpPr/>
                <p:nvPr/>
              </p:nvSpPr>
              <p:spPr>
                <a:xfrm>
                  <a:off x="4436264" y="5114343"/>
                  <a:ext cx="6621" cy="23173"/>
                </a:xfrm>
                <a:custGeom>
                  <a:avLst/>
                  <a:gdLst>
                    <a:gd name="connsiteX0" fmla="*/ 446 w 6621"/>
                    <a:gd name="connsiteY0" fmla="*/ 352 h 23173"/>
                    <a:gd name="connsiteX1" fmla="*/ 446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446" y="352"/>
                      </a:moveTo>
                      <a:lnTo>
                        <a:pt x="446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1" name="Segnaposto contenuto 102">
                  <a:extLst>
                    <a:ext uri="{FF2B5EF4-FFF2-40B4-BE49-F238E27FC236}">
                      <a16:creationId xmlns:a16="http://schemas.microsoft.com/office/drawing/2014/main" id="{60D2EBB7-5B22-04FD-2A22-F1095881C87D}"/>
                    </a:ext>
                  </a:extLst>
                </p:cNvPr>
                <p:cNvGrpSpPr/>
                <p:nvPr/>
              </p:nvGrpSpPr>
              <p:grpSpPr>
                <a:xfrm>
                  <a:off x="4369638" y="5162793"/>
                  <a:ext cx="134540" cy="90148"/>
                  <a:chOff x="4369638" y="5162793"/>
                  <a:chExt cx="134540" cy="90148"/>
                </a:xfrm>
                <a:solidFill>
                  <a:srgbClr val="000000"/>
                </a:solidFill>
              </p:grpSpPr>
              <p:sp>
                <p:nvSpPr>
                  <p:cNvPr id="142" name="Figura a mano libera: forma 141">
                    <a:extLst>
                      <a:ext uri="{FF2B5EF4-FFF2-40B4-BE49-F238E27FC236}">
                        <a16:creationId xmlns:a16="http://schemas.microsoft.com/office/drawing/2014/main" id="{FDD81157-50BF-7AEB-4AEF-374DF91E1CA1}"/>
                      </a:ext>
                    </a:extLst>
                  </p:cNvPr>
                  <p:cNvSpPr/>
                  <p:nvPr/>
                </p:nvSpPr>
                <p:spPr>
                  <a:xfrm flipV="1">
                    <a:off x="4369638" y="5164358"/>
                    <a:ext cx="56219" cy="88583"/>
                  </a:xfrm>
                  <a:custGeom>
                    <a:avLst/>
                    <a:gdLst>
                      <a:gd name="connsiteX0" fmla="*/ 4077 w 56219"/>
                      <a:gd name="connsiteY0" fmla="*/ 88915 h 88583"/>
                      <a:gd name="connsiteX1" fmla="*/ 50222 w 56219"/>
                      <a:gd name="connsiteY1" fmla="*/ 88915 h 88583"/>
                      <a:gd name="connsiteX2" fmla="*/ 50222 w 56219"/>
                      <a:gd name="connsiteY2" fmla="*/ 79008 h 88583"/>
                      <a:gd name="connsiteX3" fmla="*/ 14841 w 56219"/>
                      <a:gd name="connsiteY3" fmla="*/ 79008 h 88583"/>
                      <a:gd name="connsiteX4" fmla="*/ 14841 w 56219"/>
                      <a:gd name="connsiteY4" fmla="*/ 57723 h 88583"/>
                      <a:gd name="connsiteX5" fmla="*/ 19943 w 56219"/>
                      <a:gd name="connsiteY5" fmla="*/ 59027 h 88583"/>
                      <a:gd name="connsiteX6" fmla="*/ 25083 w 56219"/>
                      <a:gd name="connsiteY6" fmla="*/ 59455 h 88583"/>
                      <a:gd name="connsiteX7" fmla="*/ 48118 w 56219"/>
                      <a:gd name="connsiteY7" fmla="*/ 51485 h 88583"/>
                      <a:gd name="connsiteX8" fmla="*/ 56628 w 56219"/>
                      <a:gd name="connsiteY8" fmla="*/ 29902 h 88583"/>
                      <a:gd name="connsiteX9" fmla="*/ 47895 w 56219"/>
                      <a:gd name="connsiteY9" fmla="*/ 8096 h 88583"/>
                      <a:gd name="connsiteX10" fmla="*/ 23276 w 56219"/>
                      <a:gd name="connsiteY10" fmla="*/ 331 h 88583"/>
                      <a:gd name="connsiteX11" fmla="*/ 12122 w 56219"/>
                      <a:gd name="connsiteY11" fmla="*/ 1262 h 88583"/>
                      <a:gd name="connsiteX12" fmla="*/ 409 w 56219"/>
                      <a:gd name="connsiteY12" fmla="*/ 4055 h 88583"/>
                      <a:gd name="connsiteX13" fmla="*/ 409 w 56219"/>
                      <a:gd name="connsiteY13" fmla="*/ 15880 h 88583"/>
                      <a:gd name="connsiteX14" fmla="*/ 11228 w 56219"/>
                      <a:gd name="connsiteY14" fmla="*/ 11634 h 88583"/>
                      <a:gd name="connsiteX15" fmla="*/ 23034 w 56219"/>
                      <a:gd name="connsiteY15" fmla="*/ 10238 h 88583"/>
                      <a:gd name="connsiteX16" fmla="*/ 38975 w 56219"/>
                      <a:gd name="connsiteY16" fmla="*/ 15526 h 88583"/>
                      <a:gd name="connsiteX17" fmla="*/ 44859 w 56219"/>
                      <a:gd name="connsiteY17" fmla="*/ 29902 h 88583"/>
                      <a:gd name="connsiteX18" fmla="*/ 38975 w 56219"/>
                      <a:gd name="connsiteY18" fmla="*/ 44260 h 88583"/>
                      <a:gd name="connsiteX19" fmla="*/ 23034 w 56219"/>
                      <a:gd name="connsiteY19" fmla="*/ 49567 h 88583"/>
                      <a:gd name="connsiteX20" fmla="*/ 13630 w 56219"/>
                      <a:gd name="connsiteY20" fmla="*/ 48524 h 88583"/>
                      <a:gd name="connsiteX21" fmla="*/ 4077 w 56219"/>
                      <a:gd name="connsiteY21" fmla="*/ 4526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077" y="88915"/>
                        </a:moveTo>
                        <a:lnTo>
                          <a:pt x="50222" y="88915"/>
                        </a:lnTo>
                        <a:lnTo>
                          <a:pt x="50222" y="79008"/>
                        </a:lnTo>
                        <a:lnTo>
                          <a:pt x="14841" y="79008"/>
                        </a:lnTo>
                        <a:lnTo>
                          <a:pt x="14841" y="57723"/>
                        </a:lnTo>
                        <a:cubicBezTo>
                          <a:pt x="16542" y="58307"/>
                          <a:pt x="18242" y="58741"/>
                          <a:pt x="19943" y="59027"/>
                        </a:cubicBezTo>
                        <a:cubicBezTo>
                          <a:pt x="21656" y="59312"/>
                          <a:pt x="23370" y="59455"/>
                          <a:pt x="25083" y="59455"/>
                        </a:cubicBezTo>
                        <a:cubicBezTo>
                          <a:pt x="34779" y="59455"/>
                          <a:pt x="42457" y="56799"/>
                          <a:pt x="48118" y="51485"/>
                        </a:cubicBezTo>
                        <a:cubicBezTo>
                          <a:pt x="53791" y="46172"/>
                          <a:pt x="56628" y="38977"/>
                          <a:pt x="56628" y="29902"/>
                        </a:cubicBezTo>
                        <a:cubicBezTo>
                          <a:pt x="56628" y="20554"/>
                          <a:pt x="53717" y="13286"/>
                          <a:pt x="47895" y="8096"/>
                        </a:cubicBezTo>
                        <a:cubicBezTo>
                          <a:pt x="42072" y="2919"/>
                          <a:pt x="33866" y="331"/>
                          <a:pt x="23276" y="331"/>
                        </a:cubicBezTo>
                        <a:cubicBezTo>
                          <a:pt x="19627" y="331"/>
                          <a:pt x="15909" y="641"/>
                          <a:pt x="12122" y="1262"/>
                        </a:cubicBezTo>
                        <a:cubicBezTo>
                          <a:pt x="8348" y="1883"/>
                          <a:pt x="4444" y="2814"/>
                          <a:pt x="409" y="4055"/>
                        </a:cubicBezTo>
                        <a:lnTo>
                          <a:pt x="409" y="15880"/>
                        </a:lnTo>
                        <a:cubicBezTo>
                          <a:pt x="3897" y="13981"/>
                          <a:pt x="7504" y="12565"/>
                          <a:pt x="11228" y="11634"/>
                        </a:cubicBezTo>
                        <a:cubicBezTo>
                          <a:pt x="14953" y="10703"/>
                          <a:pt x="18888" y="10238"/>
                          <a:pt x="23034" y="10238"/>
                        </a:cubicBezTo>
                        <a:cubicBezTo>
                          <a:pt x="29751" y="10238"/>
                          <a:pt x="35064" y="12001"/>
                          <a:pt x="38975" y="15526"/>
                        </a:cubicBezTo>
                        <a:cubicBezTo>
                          <a:pt x="42898" y="19052"/>
                          <a:pt x="44859" y="23844"/>
                          <a:pt x="44859" y="29902"/>
                        </a:cubicBezTo>
                        <a:cubicBezTo>
                          <a:pt x="44859" y="35948"/>
                          <a:pt x="42898" y="40734"/>
                          <a:pt x="38975" y="44260"/>
                        </a:cubicBezTo>
                        <a:cubicBezTo>
                          <a:pt x="35064" y="47798"/>
                          <a:pt x="29751" y="49567"/>
                          <a:pt x="23034" y="49567"/>
                        </a:cubicBezTo>
                        <a:cubicBezTo>
                          <a:pt x="19894" y="49567"/>
                          <a:pt x="16759" y="49220"/>
                          <a:pt x="13630" y="48524"/>
                        </a:cubicBezTo>
                        <a:cubicBezTo>
                          <a:pt x="10514" y="47829"/>
                          <a:pt x="7330" y="46743"/>
                          <a:pt x="4077" y="452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Figura a mano libera: forma 142">
                    <a:extLst>
                      <a:ext uri="{FF2B5EF4-FFF2-40B4-BE49-F238E27FC236}">
                        <a16:creationId xmlns:a16="http://schemas.microsoft.com/office/drawing/2014/main" id="{A5EA251A-B372-1BDB-FB39-92B8EBB51024}"/>
                      </a:ext>
                    </a:extLst>
                  </p:cNvPr>
                  <p:cNvSpPr/>
                  <p:nvPr/>
                </p:nvSpPr>
                <p:spPr>
                  <a:xfrm flipV="1">
                    <a:off x="4444123" y="5162793"/>
                    <a:ext cx="60055" cy="90148"/>
                  </a:xfrm>
                  <a:custGeom>
                    <a:avLst/>
                    <a:gdLst>
                      <a:gd name="connsiteX0" fmla="*/ 30438 w 60055"/>
                      <a:gd name="connsiteY0" fmla="*/ 81167 h 90148"/>
                      <a:gd name="connsiteX1" fmla="*/ 16789 w 60055"/>
                      <a:gd name="connsiteY1" fmla="*/ 72229 h 90148"/>
                      <a:gd name="connsiteX2" fmla="*/ 12226 w 60055"/>
                      <a:gd name="connsiteY2" fmla="*/ 45376 h 90148"/>
                      <a:gd name="connsiteX3" fmla="*/ 16789 w 60055"/>
                      <a:gd name="connsiteY3" fmla="*/ 18580 h 90148"/>
                      <a:gd name="connsiteX4" fmla="*/ 30438 w 60055"/>
                      <a:gd name="connsiteY4" fmla="*/ 9641 h 90148"/>
                      <a:gd name="connsiteX5" fmla="*/ 44144 w 60055"/>
                      <a:gd name="connsiteY5" fmla="*/ 18580 h 90148"/>
                      <a:gd name="connsiteX6" fmla="*/ 48725 w 60055"/>
                      <a:gd name="connsiteY6" fmla="*/ 45376 h 90148"/>
                      <a:gd name="connsiteX7" fmla="*/ 44144 w 60055"/>
                      <a:gd name="connsiteY7" fmla="*/ 72229 h 90148"/>
                      <a:gd name="connsiteX8" fmla="*/ 30438 w 60055"/>
                      <a:gd name="connsiteY8" fmla="*/ 81167 h 90148"/>
                      <a:gd name="connsiteX9" fmla="*/ 30438 w 60055"/>
                      <a:gd name="connsiteY9" fmla="*/ 90479 h 90148"/>
                      <a:gd name="connsiteX10" fmla="*/ 52766 w 60055"/>
                      <a:gd name="connsiteY10" fmla="*/ 78914 h 90148"/>
                      <a:gd name="connsiteX11" fmla="*/ 60475 w 60055"/>
                      <a:gd name="connsiteY11" fmla="*/ 45376 h 90148"/>
                      <a:gd name="connsiteX12" fmla="*/ 52766 w 60055"/>
                      <a:gd name="connsiteY12" fmla="*/ 11876 h 90148"/>
                      <a:gd name="connsiteX13" fmla="*/ 30438 w 60055"/>
                      <a:gd name="connsiteY13" fmla="*/ 330 h 90148"/>
                      <a:gd name="connsiteX14" fmla="*/ 8129 w 60055"/>
                      <a:gd name="connsiteY14" fmla="*/ 11876 h 90148"/>
                      <a:gd name="connsiteX15" fmla="*/ 420 w 60055"/>
                      <a:gd name="connsiteY15" fmla="*/ 45376 h 90148"/>
                      <a:gd name="connsiteX16" fmla="*/ 8129 w 60055"/>
                      <a:gd name="connsiteY16" fmla="*/ 78914 h 90148"/>
                      <a:gd name="connsiteX17" fmla="*/ 30438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438" y="81167"/>
                        </a:moveTo>
                        <a:cubicBezTo>
                          <a:pt x="24392" y="81167"/>
                          <a:pt x="19842" y="78188"/>
                          <a:pt x="16789" y="72229"/>
                        </a:cubicBezTo>
                        <a:cubicBezTo>
                          <a:pt x="13747" y="66283"/>
                          <a:pt x="12226" y="57332"/>
                          <a:pt x="12226" y="45376"/>
                        </a:cubicBezTo>
                        <a:cubicBezTo>
                          <a:pt x="12226" y="33471"/>
                          <a:pt x="13747" y="24539"/>
                          <a:pt x="16789" y="18580"/>
                        </a:cubicBezTo>
                        <a:cubicBezTo>
                          <a:pt x="19842" y="12621"/>
                          <a:pt x="24392" y="9641"/>
                          <a:pt x="30438" y="9641"/>
                        </a:cubicBezTo>
                        <a:cubicBezTo>
                          <a:pt x="36534" y="9641"/>
                          <a:pt x="41102" y="12621"/>
                          <a:pt x="44144" y="18580"/>
                        </a:cubicBezTo>
                        <a:cubicBezTo>
                          <a:pt x="47198" y="24539"/>
                          <a:pt x="48725" y="33471"/>
                          <a:pt x="48725" y="45376"/>
                        </a:cubicBezTo>
                        <a:cubicBezTo>
                          <a:pt x="48725" y="57332"/>
                          <a:pt x="47198" y="66283"/>
                          <a:pt x="44144" y="72229"/>
                        </a:cubicBezTo>
                        <a:cubicBezTo>
                          <a:pt x="41102" y="78188"/>
                          <a:pt x="36534" y="81167"/>
                          <a:pt x="30438" y="81167"/>
                        </a:cubicBezTo>
                        <a:close/>
                        <a:moveTo>
                          <a:pt x="30438" y="90479"/>
                        </a:moveTo>
                        <a:cubicBezTo>
                          <a:pt x="40184" y="90479"/>
                          <a:pt x="47626" y="86624"/>
                          <a:pt x="52766" y="78914"/>
                        </a:cubicBezTo>
                        <a:cubicBezTo>
                          <a:pt x="57906" y="71217"/>
                          <a:pt x="60475" y="60038"/>
                          <a:pt x="60475" y="45376"/>
                        </a:cubicBezTo>
                        <a:cubicBezTo>
                          <a:pt x="60475" y="30752"/>
                          <a:pt x="57906" y="19585"/>
                          <a:pt x="52766" y="11876"/>
                        </a:cubicBezTo>
                        <a:cubicBezTo>
                          <a:pt x="47626" y="4179"/>
                          <a:pt x="40184" y="330"/>
                          <a:pt x="30438" y="330"/>
                        </a:cubicBezTo>
                        <a:cubicBezTo>
                          <a:pt x="20705" y="330"/>
                          <a:pt x="13269" y="4179"/>
                          <a:pt x="8129" y="11876"/>
                        </a:cubicBezTo>
                        <a:cubicBezTo>
                          <a:pt x="2990" y="19585"/>
                          <a:pt x="420" y="30752"/>
                          <a:pt x="420" y="45376"/>
                        </a:cubicBezTo>
                        <a:cubicBezTo>
                          <a:pt x="420" y="60038"/>
                          <a:pt x="2990" y="71217"/>
                          <a:pt x="8129" y="78914"/>
                        </a:cubicBezTo>
                        <a:cubicBezTo>
                          <a:pt x="13269" y="86624"/>
                          <a:pt x="20705" y="90479"/>
                          <a:pt x="30438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44" name="Segnaposto contenuto 102">
                <a:extLst>
                  <a:ext uri="{FF2B5EF4-FFF2-40B4-BE49-F238E27FC236}">
                    <a16:creationId xmlns:a16="http://schemas.microsoft.com/office/drawing/2014/main" id="{B0FDA247-8539-0C28-7F12-C01A03539037}"/>
                  </a:ext>
                </a:extLst>
              </p:cNvPr>
              <p:cNvGrpSpPr/>
              <p:nvPr/>
            </p:nvGrpSpPr>
            <p:grpSpPr>
              <a:xfrm>
                <a:off x="4697163" y="5114343"/>
                <a:ext cx="135415" cy="138598"/>
                <a:chOff x="4697163" y="5114343"/>
                <a:chExt cx="135415" cy="138598"/>
              </a:xfrm>
              <a:solidFill>
                <a:srgbClr val="000000"/>
              </a:solidFill>
            </p:grpSpPr>
            <p:sp>
              <p:nvSpPr>
                <p:cNvPr id="145" name="Figura a mano libera: forma 144">
                  <a:extLst>
                    <a:ext uri="{FF2B5EF4-FFF2-40B4-BE49-F238E27FC236}">
                      <a16:creationId xmlns:a16="http://schemas.microsoft.com/office/drawing/2014/main" id="{26855D29-706B-1FB1-582F-94C32F0AD01F}"/>
                    </a:ext>
                  </a:extLst>
                </p:cNvPr>
                <p:cNvSpPr/>
                <p:nvPr/>
              </p:nvSpPr>
              <p:spPr>
                <a:xfrm>
                  <a:off x="4764671" y="5114343"/>
                  <a:ext cx="6621" cy="23173"/>
                </a:xfrm>
                <a:custGeom>
                  <a:avLst/>
                  <a:gdLst>
                    <a:gd name="connsiteX0" fmla="*/ 496 w 6621"/>
                    <a:gd name="connsiteY0" fmla="*/ 352 h 23173"/>
                    <a:gd name="connsiteX1" fmla="*/ 496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496" y="352"/>
                      </a:moveTo>
                      <a:lnTo>
                        <a:pt x="496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6" name="Segnaposto contenuto 102">
                  <a:extLst>
                    <a:ext uri="{FF2B5EF4-FFF2-40B4-BE49-F238E27FC236}">
                      <a16:creationId xmlns:a16="http://schemas.microsoft.com/office/drawing/2014/main" id="{11B7F5BE-42F8-214D-022C-7E3B9E325B6B}"/>
                    </a:ext>
                  </a:extLst>
                </p:cNvPr>
                <p:cNvGrpSpPr/>
                <p:nvPr/>
              </p:nvGrpSpPr>
              <p:grpSpPr>
                <a:xfrm>
                  <a:off x="4697163" y="5162793"/>
                  <a:ext cx="135415" cy="90148"/>
                  <a:chOff x="4697163" y="5162793"/>
                  <a:chExt cx="135415" cy="90148"/>
                </a:xfrm>
                <a:solidFill>
                  <a:srgbClr val="000000"/>
                </a:solidFill>
              </p:grpSpPr>
              <p:sp>
                <p:nvSpPr>
                  <p:cNvPr id="147" name="Figura a mano libera: forma 146">
                    <a:extLst>
                      <a:ext uri="{FF2B5EF4-FFF2-40B4-BE49-F238E27FC236}">
                        <a16:creationId xmlns:a16="http://schemas.microsoft.com/office/drawing/2014/main" id="{A7A539DF-BD2B-95BB-3CA9-408B326F1648}"/>
                      </a:ext>
                    </a:extLst>
                  </p:cNvPr>
                  <p:cNvSpPr/>
                  <p:nvPr/>
                </p:nvSpPr>
                <p:spPr>
                  <a:xfrm flipV="1">
                    <a:off x="4697163" y="5162793"/>
                    <a:ext cx="59999" cy="90148"/>
                  </a:xfrm>
                  <a:custGeom>
                    <a:avLst/>
                    <a:gdLst>
                      <a:gd name="connsiteX0" fmla="*/ 31482 w 59999"/>
                      <a:gd name="connsiteY0" fmla="*/ 50144 h 90148"/>
                      <a:gd name="connsiteX1" fmla="*/ 18931 w 59999"/>
                      <a:gd name="connsiteY1" fmla="*/ 44725 h 90148"/>
                      <a:gd name="connsiteX2" fmla="*/ 14312 w 59999"/>
                      <a:gd name="connsiteY2" fmla="*/ 29902 h 90148"/>
                      <a:gd name="connsiteX3" fmla="*/ 18931 w 59999"/>
                      <a:gd name="connsiteY3" fmla="*/ 15079 h 90148"/>
                      <a:gd name="connsiteX4" fmla="*/ 31482 w 59999"/>
                      <a:gd name="connsiteY4" fmla="*/ 9641 h 90148"/>
                      <a:gd name="connsiteX5" fmla="*/ 44014 w 59999"/>
                      <a:gd name="connsiteY5" fmla="*/ 15079 h 90148"/>
                      <a:gd name="connsiteX6" fmla="*/ 48632 w 59999"/>
                      <a:gd name="connsiteY6" fmla="*/ 29902 h 90148"/>
                      <a:gd name="connsiteX7" fmla="*/ 44014 w 59999"/>
                      <a:gd name="connsiteY7" fmla="*/ 44725 h 90148"/>
                      <a:gd name="connsiteX8" fmla="*/ 31482 w 59999"/>
                      <a:gd name="connsiteY8" fmla="*/ 50144 h 90148"/>
                      <a:gd name="connsiteX9" fmla="*/ 54815 w 59999"/>
                      <a:gd name="connsiteY9" fmla="*/ 86996 h 90148"/>
                      <a:gd name="connsiteX10" fmla="*/ 54815 w 59999"/>
                      <a:gd name="connsiteY10" fmla="*/ 76289 h 90148"/>
                      <a:gd name="connsiteX11" fmla="*/ 45877 w 59999"/>
                      <a:gd name="connsiteY11" fmla="*/ 79473 h 90148"/>
                      <a:gd name="connsiteX12" fmla="*/ 36938 w 59999"/>
                      <a:gd name="connsiteY12" fmla="*/ 80590 h 90148"/>
                      <a:gd name="connsiteX13" fmla="*/ 19154 w 59999"/>
                      <a:gd name="connsiteY13" fmla="*/ 72732 h 90148"/>
                      <a:gd name="connsiteX14" fmla="*/ 12152 w 59999"/>
                      <a:gd name="connsiteY14" fmla="*/ 48989 h 90148"/>
                      <a:gd name="connsiteX15" fmla="*/ 20756 w 59999"/>
                      <a:gd name="connsiteY15" fmla="*/ 56754 h 90148"/>
                      <a:gd name="connsiteX16" fmla="*/ 32171 w 59999"/>
                      <a:gd name="connsiteY16" fmla="*/ 59454 h 90148"/>
                      <a:gd name="connsiteX17" fmla="*/ 52860 w 59999"/>
                      <a:gd name="connsiteY17" fmla="*/ 51503 h 90148"/>
                      <a:gd name="connsiteX18" fmla="*/ 60457 w 59999"/>
                      <a:gd name="connsiteY18" fmla="*/ 29902 h 90148"/>
                      <a:gd name="connsiteX19" fmla="*/ 52543 w 59999"/>
                      <a:gd name="connsiteY19" fmla="*/ 8412 h 90148"/>
                      <a:gd name="connsiteX20" fmla="*/ 31482 w 59999"/>
                      <a:gd name="connsiteY20" fmla="*/ 330 h 90148"/>
                      <a:gd name="connsiteX21" fmla="*/ 8428 w 59999"/>
                      <a:gd name="connsiteY21" fmla="*/ 11876 h 90148"/>
                      <a:gd name="connsiteX22" fmla="*/ 458 w 59999"/>
                      <a:gd name="connsiteY22" fmla="*/ 45376 h 90148"/>
                      <a:gd name="connsiteX23" fmla="*/ 10234 w 59999"/>
                      <a:gd name="connsiteY23" fmla="*/ 78225 h 90148"/>
                      <a:gd name="connsiteX24" fmla="*/ 36472 w 59999"/>
                      <a:gd name="connsiteY24" fmla="*/ 90479 h 90148"/>
                      <a:gd name="connsiteX25" fmla="*/ 45411 w 59999"/>
                      <a:gd name="connsiteY25" fmla="*/ 89603 h 90148"/>
                      <a:gd name="connsiteX26" fmla="*/ 54815 w 59999"/>
                      <a:gd name="connsiteY26" fmla="*/ 8699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1482" y="50144"/>
                        </a:moveTo>
                        <a:cubicBezTo>
                          <a:pt x="26206" y="50144"/>
                          <a:pt x="22022" y="48337"/>
                          <a:pt x="18931" y="44725"/>
                        </a:cubicBezTo>
                        <a:cubicBezTo>
                          <a:pt x="15852" y="41124"/>
                          <a:pt x="14312" y="36183"/>
                          <a:pt x="14312" y="29902"/>
                        </a:cubicBezTo>
                        <a:cubicBezTo>
                          <a:pt x="14312" y="23657"/>
                          <a:pt x="15852" y="18716"/>
                          <a:pt x="18931" y="15079"/>
                        </a:cubicBezTo>
                        <a:cubicBezTo>
                          <a:pt x="22022" y="11454"/>
                          <a:pt x="26206" y="9641"/>
                          <a:pt x="31482" y="9641"/>
                        </a:cubicBezTo>
                        <a:cubicBezTo>
                          <a:pt x="36758" y="9641"/>
                          <a:pt x="40935" y="11454"/>
                          <a:pt x="44014" y="15079"/>
                        </a:cubicBezTo>
                        <a:cubicBezTo>
                          <a:pt x="47093" y="18716"/>
                          <a:pt x="48632" y="23657"/>
                          <a:pt x="48632" y="29902"/>
                        </a:cubicBezTo>
                        <a:cubicBezTo>
                          <a:pt x="48632" y="36183"/>
                          <a:pt x="47093" y="41124"/>
                          <a:pt x="44014" y="44725"/>
                        </a:cubicBezTo>
                        <a:cubicBezTo>
                          <a:pt x="40935" y="48337"/>
                          <a:pt x="36758" y="50144"/>
                          <a:pt x="31482" y="50144"/>
                        </a:cubicBezTo>
                        <a:close/>
                        <a:moveTo>
                          <a:pt x="54815" y="86996"/>
                        </a:moveTo>
                        <a:lnTo>
                          <a:pt x="54815" y="76289"/>
                        </a:lnTo>
                        <a:cubicBezTo>
                          <a:pt x="51860" y="77679"/>
                          <a:pt x="48881" y="78741"/>
                          <a:pt x="45877" y="79473"/>
                        </a:cubicBezTo>
                        <a:cubicBezTo>
                          <a:pt x="42872" y="80218"/>
                          <a:pt x="39893" y="80590"/>
                          <a:pt x="36938" y="80590"/>
                        </a:cubicBezTo>
                        <a:cubicBezTo>
                          <a:pt x="29179" y="80590"/>
                          <a:pt x="23251" y="77971"/>
                          <a:pt x="19154" y="72732"/>
                        </a:cubicBezTo>
                        <a:cubicBezTo>
                          <a:pt x="15070" y="67493"/>
                          <a:pt x="12736" y="59579"/>
                          <a:pt x="12152" y="48989"/>
                        </a:cubicBezTo>
                        <a:cubicBezTo>
                          <a:pt x="14437" y="52366"/>
                          <a:pt x="17304" y="54954"/>
                          <a:pt x="20756" y="56754"/>
                        </a:cubicBezTo>
                        <a:cubicBezTo>
                          <a:pt x="24219" y="58554"/>
                          <a:pt x="28024" y="59454"/>
                          <a:pt x="32171" y="59454"/>
                        </a:cubicBezTo>
                        <a:cubicBezTo>
                          <a:pt x="40898" y="59454"/>
                          <a:pt x="47794" y="56804"/>
                          <a:pt x="52860" y="51503"/>
                        </a:cubicBezTo>
                        <a:cubicBezTo>
                          <a:pt x="57925" y="46214"/>
                          <a:pt x="60457" y="39014"/>
                          <a:pt x="60457" y="29902"/>
                        </a:cubicBezTo>
                        <a:cubicBezTo>
                          <a:pt x="60457" y="20976"/>
                          <a:pt x="57819" y="13812"/>
                          <a:pt x="52543" y="8412"/>
                        </a:cubicBezTo>
                        <a:cubicBezTo>
                          <a:pt x="47267" y="3024"/>
                          <a:pt x="40246" y="330"/>
                          <a:pt x="31482" y="330"/>
                        </a:cubicBezTo>
                        <a:cubicBezTo>
                          <a:pt x="21426" y="330"/>
                          <a:pt x="13741" y="4179"/>
                          <a:pt x="8428" y="11876"/>
                        </a:cubicBezTo>
                        <a:cubicBezTo>
                          <a:pt x="3114" y="19585"/>
                          <a:pt x="458" y="30752"/>
                          <a:pt x="458" y="45376"/>
                        </a:cubicBezTo>
                        <a:cubicBezTo>
                          <a:pt x="458" y="59107"/>
                          <a:pt x="3717" y="70056"/>
                          <a:pt x="10234" y="78225"/>
                        </a:cubicBezTo>
                        <a:cubicBezTo>
                          <a:pt x="16752" y="86394"/>
                          <a:pt x="25498" y="90479"/>
                          <a:pt x="36472" y="90479"/>
                        </a:cubicBezTo>
                        <a:cubicBezTo>
                          <a:pt x="39427" y="90479"/>
                          <a:pt x="42407" y="90187"/>
                          <a:pt x="45411" y="89603"/>
                        </a:cubicBezTo>
                        <a:cubicBezTo>
                          <a:pt x="48415" y="89020"/>
                          <a:pt x="51550" y="88151"/>
                          <a:pt x="54815" y="8699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8" name="Figura a mano libera: forma 147">
                    <a:extLst>
                      <a:ext uri="{FF2B5EF4-FFF2-40B4-BE49-F238E27FC236}">
                        <a16:creationId xmlns:a16="http://schemas.microsoft.com/office/drawing/2014/main" id="{81438883-DEFA-F514-F048-D8B163D60322}"/>
                      </a:ext>
                    </a:extLst>
                  </p:cNvPr>
                  <p:cNvSpPr/>
                  <p:nvPr/>
                </p:nvSpPr>
                <p:spPr>
                  <a:xfrm flipV="1">
                    <a:off x="4772523" y="5162793"/>
                    <a:ext cx="60055" cy="90148"/>
                  </a:xfrm>
                  <a:custGeom>
                    <a:avLst/>
                    <a:gdLst>
                      <a:gd name="connsiteX0" fmla="*/ 30488 w 60055"/>
                      <a:gd name="connsiteY0" fmla="*/ 81167 h 90148"/>
                      <a:gd name="connsiteX1" fmla="*/ 16838 w 60055"/>
                      <a:gd name="connsiteY1" fmla="*/ 72229 h 90148"/>
                      <a:gd name="connsiteX2" fmla="*/ 12276 w 60055"/>
                      <a:gd name="connsiteY2" fmla="*/ 45376 h 90148"/>
                      <a:gd name="connsiteX3" fmla="*/ 16838 w 60055"/>
                      <a:gd name="connsiteY3" fmla="*/ 18580 h 90148"/>
                      <a:gd name="connsiteX4" fmla="*/ 30488 w 60055"/>
                      <a:gd name="connsiteY4" fmla="*/ 9641 h 90148"/>
                      <a:gd name="connsiteX5" fmla="*/ 44194 w 60055"/>
                      <a:gd name="connsiteY5" fmla="*/ 18580 h 90148"/>
                      <a:gd name="connsiteX6" fmla="*/ 48775 w 60055"/>
                      <a:gd name="connsiteY6" fmla="*/ 45376 h 90148"/>
                      <a:gd name="connsiteX7" fmla="*/ 44194 w 60055"/>
                      <a:gd name="connsiteY7" fmla="*/ 72229 h 90148"/>
                      <a:gd name="connsiteX8" fmla="*/ 30488 w 60055"/>
                      <a:gd name="connsiteY8" fmla="*/ 81167 h 90148"/>
                      <a:gd name="connsiteX9" fmla="*/ 30488 w 60055"/>
                      <a:gd name="connsiteY9" fmla="*/ 90479 h 90148"/>
                      <a:gd name="connsiteX10" fmla="*/ 52816 w 60055"/>
                      <a:gd name="connsiteY10" fmla="*/ 78914 h 90148"/>
                      <a:gd name="connsiteX11" fmla="*/ 60525 w 60055"/>
                      <a:gd name="connsiteY11" fmla="*/ 45376 h 90148"/>
                      <a:gd name="connsiteX12" fmla="*/ 52816 w 60055"/>
                      <a:gd name="connsiteY12" fmla="*/ 11876 h 90148"/>
                      <a:gd name="connsiteX13" fmla="*/ 30488 w 60055"/>
                      <a:gd name="connsiteY13" fmla="*/ 330 h 90148"/>
                      <a:gd name="connsiteX14" fmla="*/ 8179 w 60055"/>
                      <a:gd name="connsiteY14" fmla="*/ 11876 h 90148"/>
                      <a:gd name="connsiteX15" fmla="*/ 470 w 60055"/>
                      <a:gd name="connsiteY15" fmla="*/ 45376 h 90148"/>
                      <a:gd name="connsiteX16" fmla="*/ 8179 w 60055"/>
                      <a:gd name="connsiteY16" fmla="*/ 78914 h 90148"/>
                      <a:gd name="connsiteX17" fmla="*/ 30488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488" y="81167"/>
                        </a:moveTo>
                        <a:cubicBezTo>
                          <a:pt x="24442" y="81167"/>
                          <a:pt x="19892" y="78188"/>
                          <a:pt x="16838" y="72229"/>
                        </a:cubicBezTo>
                        <a:cubicBezTo>
                          <a:pt x="13797" y="66283"/>
                          <a:pt x="12276" y="57332"/>
                          <a:pt x="12276" y="45376"/>
                        </a:cubicBezTo>
                        <a:cubicBezTo>
                          <a:pt x="12276" y="33471"/>
                          <a:pt x="13797" y="24539"/>
                          <a:pt x="16838" y="18580"/>
                        </a:cubicBezTo>
                        <a:cubicBezTo>
                          <a:pt x="19892" y="12621"/>
                          <a:pt x="24442" y="9641"/>
                          <a:pt x="30488" y="9641"/>
                        </a:cubicBezTo>
                        <a:cubicBezTo>
                          <a:pt x="36583" y="9641"/>
                          <a:pt x="41152" y="12621"/>
                          <a:pt x="44194" y="18580"/>
                        </a:cubicBezTo>
                        <a:cubicBezTo>
                          <a:pt x="47248" y="24539"/>
                          <a:pt x="48775" y="33471"/>
                          <a:pt x="48775" y="45376"/>
                        </a:cubicBezTo>
                        <a:cubicBezTo>
                          <a:pt x="48775" y="57332"/>
                          <a:pt x="47248" y="66283"/>
                          <a:pt x="44194" y="72229"/>
                        </a:cubicBezTo>
                        <a:cubicBezTo>
                          <a:pt x="41152" y="78188"/>
                          <a:pt x="36583" y="81167"/>
                          <a:pt x="30488" y="81167"/>
                        </a:cubicBezTo>
                        <a:close/>
                        <a:moveTo>
                          <a:pt x="30488" y="90479"/>
                        </a:moveTo>
                        <a:cubicBezTo>
                          <a:pt x="40233" y="90479"/>
                          <a:pt x="47676" y="86624"/>
                          <a:pt x="52816" y="78914"/>
                        </a:cubicBezTo>
                        <a:cubicBezTo>
                          <a:pt x="57955" y="71217"/>
                          <a:pt x="60525" y="60038"/>
                          <a:pt x="60525" y="45376"/>
                        </a:cubicBezTo>
                        <a:cubicBezTo>
                          <a:pt x="60525" y="30752"/>
                          <a:pt x="57955" y="19585"/>
                          <a:pt x="52816" y="11876"/>
                        </a:cubicBezTo>
                        <a:cubicBezTo>
                          <a:pt x="47676" y="4179"/>
                          <a:pt x="40233" y="330"/>
                          <a:pt x="30488" y="330"/>
                        </a:cubicBezTo>
                        <a:cubicBezTo>
                          <a:pt x="20755" y="330"/>
                          <a:pt x="13319" y="4179"/>
                          <a:pt x="8179" y="11876"/>
                        </a:cubicBezTo>
                        <a:cubicBezTo>
                          <a:pt x="3039" y="19585"/>
                          <a:pt x="470" y="30752"/>
                          <a:pt x="470" y="45376"/>
                        </a:cubicBezTo>
                        <a:cubicBezTo>
                          <a:pt x="470" y="60038"/>
                          <a:pt x="3039" y="71217"/>
                          <a:pt x="8179" y="78914"/>
                        </a:cubicBezTo>
                        <a:cubicBezTo>
                          <a:pt x="13319" y="86624"/>
                          <a:pt x="20755" y="90479"/>
                          <a:pt x="30488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49" name="Segnaposto contenuto 102">
                <a:extLst>
                  <a:ext uri="{FF2B5EF4-FFF2-40B4-BE49-F238E27FC236}">
                    <a16:creationId xmlns:a16="http://schemas.microsoft.com/office/drawing/2014/main" id="{45757892-D7F7-63E3-1CFE-9D4D760C1F19}"/>
                  </a:ext>
                </a:extLst>
              </p:cNvPr>
              <p:cNvGrpSpPr/>
              <p:nvPr/>
            </p:nvGrpSpPr>
            <p:grpSpPr>
              <a:xfrm>
                <a:off x="5027022" y="5114343"/>
                <a:ext cx="133963" cy="138598"/>
                <a:chOff x="5027022" y="5114343"/>
                <a:chExt cx="133963" cy="138598"/>
              </a:xfrm>
              <a:solidFill>
                <a:srgbClr val="000000"/>
              </a:solidFill>
            </p:grpSpPr>
            <p:sp>
              <p:nvSpPr>
                <p:cNvPr id="150" name="Figura a mano libera: forma 149">
                  <a:extLst>
                    <a:ext uri="{FF2B5EF4-FFF2-40B4-BE49-F238E27FC236}">
                      <a16:creationId xmlns:a16="http://schemas.microsoft.com/office/drawing/2014/main" id="{BEFD9F38-D293-E50D-AEFE-5E57EE74E8C1}"/>
                    </a:ext>
                  </a:extLst>
                </p:cNvPr>
                <p:cNvSpPr/>
                <p:nvPr/>
              </p:nvSpPr>
              <p:spPr>
                <a:xfrm>
                  <a:off x="5093077" y="5114343"/>
                  <a:ext cx="6621" cy="23173"/>
                </a:xfrm>
                <a:custGeom>
                  <a:avLst/>
                  <a:gdLst>
                    <a:gd name="connsiteX0" fmla="*/ 545 w 6621"/>
                    <a:gd name="connsiteY0" fmla="*/ 352 h 23173"/>
                    <a:gd name="connsiteX1" fmla="*/ 545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545" y="352"/>
                      </a:moveTo>
                      <a:lnTo>
                        <a:pt x="545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51" name="Segnaposto contenuto 102">
                  <a:extLst>
                    <a:ext uri="{FF2B5EF4-FFF2-40B4-BE49-F238E27FC236}">
                      <a16:creationId xmlns:a16="http://schemas.microsoft.com/office/drawing/2014/main" id="{65CD6EEC-3A4D-1C1B-A37E-40D65B3C6054}"/>
                    </a:ext>
                  </a:extLst>
                </p:cNvPr>
                <p:cNvGrpSpPr/>
                <p:nvPr/>
              </p:nvGrpSpPr>
              <p:grpSpPr>
                <a:xfrm>
                  <a:off x="5027022" y="5162793"/>
                  <a:ext cx="133963" cy="90148"/>
                  <a:chOff x="5027022" y="5162793"/>
                  <a:chExt cx="133963" cy="90148"/>
                </a:xfrm>
                <a:solidFill>
                  <a:srgbClr val="000000"/>
                </a:solidFill>
              </p:grpSpPr>
              <p:sp>
                <p:nvSpPr>
                  <p:cNvPr id="152" name="Figura a mano libera: forma 151">
                    <a:extLst>
                      <a:ext uri="{FF2B5EF4-FFF2-40B4-BE49-F238E27FC236}">
                        <a16:creationId xmlns:a16="http://schemas.microsoft.com/office/drawing/2014/main" id="{C860A883-18BF-6F05-715C-1EDD912E124D}"/>
                      </a:ext>
                    </a:extLst>
                  </p:cNvPr>
                  <p:cNvSpPr/>
                  <p:nvPr/>
                </p:nvSpPr>
                <p:spPr>
                  <a:xfrm flipV="1">
                    <a:off x="5027022" y="5164358"/>
                    <a:ext cx="55865" cy="86889"/>
                  </a:xfrm>
                  <a:custGeom>
                    <a:avLst/>
                    <a:gdLst>
                      <a:gd name="connsiteX0" fmla="*/ 508 w 55865"/>
                      <a:gd name="connsiteY0" fmla="*/ 87220 h 86889"/>
                      <a:gd name="connsiteX1" fmla="*/ 56373 w 55865"/>
                      <a:gd name="connsiteY1" fmla="*/ 87220 h 86889"/>
                      <a:gd name="connsiteX2" fmla="*/ 56373 w 55865"/>
                      <a:gd name="connsiteY2" fmla="*/ 82210 h 86889"/>
                      <a:gd name="connsiteX3" fmla="*/ 24828 w 55865"/>
                      <a:gd name="connsiteY3" fmla="*/ 330 h 86889"/>
                      <a:gd name="connsiteX4" fmla="*/ 12556 w 55865"/>
                      <a:gd name="connsiteY4" fmla="*/ 330 h 86889"/>
                      <a:gd name="connsiteX5" fmla="*/ 42239 w 55865"/>
                      <a:gd name="connsiteY5" fmla="*/ 77313 h 86889"/>
                      <a:gd name="connsiteX6" fmla="*/ 508 w 55865"/>
                      <a:gd name="connsiteY6" fmla="*/ 77313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5865" h="86889">
                        <a:moveTo>
                          <a:pt x="508" y="87220"/>
                        </a:moveTo>
                        <a:lnTo>
                          <a:pt x="56373" y="87220"/>
                        </a:lnTo>
                        <a:lnTo>
                          <a:pt x="56373" y="82210"/>
                        </a:lnTo>
                        <a:lnTo>
                          <a:pt x="24828" y="330"/>
                        </a:lnTo>
                        <a:lnTo>
                          <a:pt x="12556" y="330"/>
                        </a:lnTo>
                        <a:lnTo>
                          <a:pt x="42239" y="77313"/>
                        </a:lnTo>
                        <a:lnTo>
                          <a:pt x="508" y="773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3" name="Figura a mano libera: forma 152">
                    <a:extLst>
                      <a:ext uri="{FF2B5EF4-FFF2-40B4-BE49-F238E27FC236}">
                        <a16:creationId xmlns:a16="http://schemas.microsoft.com/office/drawing/2014/main" id="{420DEEBF-FA41-4130-B38B-83C9138F6AAB}"/>
                      </a:ext>
                    </a:extLst>
                  </p:cNvPr>
                  <p:cNvSpPr/>
                  <p:nvPr/>
                </p:nvSpPr>
                <p:spPr>
                  <a:xfrm flipV="1">
                    <a:off x="5100930" y="5162793"/>
                    <a:ext cx="60055" cy="90148"/>
                  </a:xfrm>
                  <a:custGeom>
                    <a:avLst/>
                    <a:gdLst>
                      <a:gd name="connsiteX0" fmla="*/ 30537 w 60055"/>
                      <a:gd name="connsiteY0" fmla="*/ 81167 h 90148"/>
                      <a:gd name="connsiteX1" fmla="*/ 16888 w 60055"/>
                      <a:gd name="connsiteY1" fmla="*/ 72229 h 90148"/>
                      <a:gd name="connsiteX2" fmla="*/ 12325 w 60055"/>
                      <a:gd name="connsiteY2" fmla="*/ 45376 h 90148"/>
                      <a:gd name="connsiteX3" fmla="*/ 16888 w 60055"/>
                      <a:gd name="connsiteY3" fmla="*/ 18580 h 90148"/>
                      <a:gd name="connsiteX4" fmla="*/ 30537 w 60055"/>
                      <a:gd name="connsiteY4" fmla="*/ 9641 h 90148"/>
                      <a:gd name="connsiteX5" fmla="*/ 44243 w 60055"/>
                      <a:gd name="connsiteY5" fmla="*/ 18580 h 90148"/>
                      <a:gd name="connsiteX6" fmla="*/ 48824 w 60055"/>
                      <a:gd name="connsiteY6" fmla="*/ 45376 h 90148"/>
                      <a:gd name="connsiteX7" fmla="*/ 44243 w 60055"/>
                      <a:gd name="connsiteY7" fmla="*/ 72229 h 90148"/>
                      <a:gd name="connsiteX8" fmla="*/ 30537 w 60055"/>
                      <a:gd name="connsiteY8" fmla="*/ 81167 h 90148"/>
                      <a:gd name="connsiteX9" fmla="*/ 30537 w 60055"/>
                      <a:gd name="connsiteY9" fmla="*/ 90479 h 90148"/>
                      <a:gd name="connsiteX10" fmla="*/ 52865 w 60055"/>
                      <a:gd name="connsiteY10" fmla="*/ 78914 h 90148"/>
                      <a:gd name="connsiteX11" fmla="*/ 60575 w 60055"/>
                      <a:gd name="connsiteY11" fmla="*/ 45376 h 90148"/>
                      <a:gd name="connsiteX12" fmla="*/ 52865 w 60055"/>
                      <a:gd name="connsiteY12" fmla="*/ 11876 h 90148"/>
                      <a:gd name="connsiteX13" fmla="*/ 30537 w 60055"/>
                      <a:gd name="connsiteY13" fmla="*/ 330 h 90148"/>
                      <a:gd name="connsiteX14" fmla="*/ 8229 w 60055"/>
                      <a:gd name="connsiteY14" fmla="*/ 11876 h 90148"/>
                      <a:gd name="connsiteX15" fmla="*/ 519 w 60055"/>
                      <a:gd name="connsiteY15" fmla="*/ 45376 h 90148"/>
                      <a:gd name="connsiteX16" fmla="*/ 8229 w 60055"/>
                      <a:gd name="connsiteY16" fmla="*/ 78914 h 90148"/>
                      <a:gd name="connsiteX17" fmla="*/ 30537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537" y="81167"/>
                        </a:moveTo>
                        <a:cubicBezTo>
                          <a:pt x="24492" y="81167"/>
                          <a:pt x="19942" y="78188"/>
                          <a:pt x="16888" y="72229"/>
                        </a:cubicBezTo>
                        <a:cubicBezTo>
                          <a:pt x="13846" y="66283"/>
                          <a:pt x="12325" y="57332"/>
                          <a:pt x="12325" y="45376"/>
                        </a:cubicBezTo>
                        <a:cubicBezTo>
                          <a:pt x="12325" y="33471"/>
                          <a:pt x="13846" y="24539"/>
                          <a:pt x="16888" y="18580"/>
                        </a:cubicBezTo>
                        <a:cubicBezTo>
                          <a:pt x="19942" y="12621"/>
                          <a:pt x="24492" y="9641"/>
                          <a:pt x="30537" y="9641"/>
                        </a:cubicBezTo>
                        <a:cubicBezTo>
                          <a:pt x="36633" y="9641"/>
                          <a:pt x="41202" y="12621"/>
                          <a:pt x="44243" y="18580"/>
                        </a:cubicBezTo>
                        <a:cubicBezTo>
                          <a:pt x="47297" y="24539"/>
                          <a:pt x="48824" y="33471"/>
                          <a:pt x="48824" y="45376"/>
                        </a:cubicBezTo>
                        <a:cubicBezTo>
                          <a:pt x="48824" y="57332"/>
                          <a:pt x="47297" y="66283"/>
                          <a:pt x="44243" y="72229"/>
                        </a:cubicBezTo>
                        <a:cubicBezTo>
                          <a:pt x="41202" y="78188"/>
                          <a:pt x="36633" y="81167"/>
                          <a:pt x="30537" y="81167"/>
                        </a:cubicBezTo>
                        <a:close/>
                        <a:moveTo>
                          <a:pt x="30537" y="90479"/>
                        </a:moveTo>
                        <a:cubicBezTo>
                          <a:pt x="40283" y="90479"/>
                          <a:pt x="47725" y="86624"/>
                          <a:pt x="52865" y="78914"/>
                        </a:cubicBezTo>
                        <a:cubicBezTo>
                          <a:pt x="58005" y="71217"/>
                          <a:pt x="60575" y="60038"/>
                          <a:pt x="60575" y="45376"/>
                        </a:cubicBezTo>
                        <a:cubicBezTo>
                          <a:pt x="60575" y="30752"/>
                          <a:pt x="58005" y="19585"/>
                          <a:pt x="52865" y="11876"/>
                        </a:cubicBezTo>
                        <a:cubicBezTo>
                          <a:pt x="47725" y="4179"/>
                          <a:pt x="40283" y="330"/>
                          <a:pt x="30537" y="330"/>
                        </a:cubicBezTo>
                        <a:cubicBezTo>
                          <a:pt x="20805" y="330"/>
                          <a:pt x="13368" y="4179"/>
                          <a:pt x="8229" y="11876"/>
                        </a:cubicBezTo>
                        <a:cubicBezTo>
                          <a:pt x="3089" y="19585"/>
                          <a:pt x="519" y="30752"/>
                          <a:pt x="519" y="45376"/>
                        </a:cubicBezTo>
                        <a:cubicBezTo>
                          <a:pt x="519" y="60038"/>
                          <a:pt x="3089" y="71217"/>
                          <a:pt x="8229" y="78914"/>
                        </a:cubicBezTo>
                        <a:cubicBezTo>
                          <a:pt x="13368" y="86624"/>
                          <a:pt x="20805" y="90479"/>
                          <a:pt x="30537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4" name="Segnaposto contenuto 102">
                <a:extLst>
                  <a:ext uri="{FF2B5EF4-FFF2-40B4-BE49-F238E27FC236}">
                    <a16:creationId xmlns:a16="http://schemas.microsoft.com/office/drawing/2014/main" id="{F51F69A4-457D-7160-1D9C-4D78EE6BD95F}"/>
                  </a:ext>
                </a:extLst>
              </p:cNvPr>
              <p:cNvGrpSpPr/>
              <p:nvPr/>
            </p:nvGrpSpPr>
            <p:grpSpPr>
              <a:xfrm>
                <a:off x="5353734" y="5114343"/>
                <a:ext cx="135657" cy="138598"/>
                <a:chOff x="5353734" y="5114343"/>
                <a:chExt cx="135657" cy="138598"/>
              </a:xfrm>
              <a:solidFill>
                <a:srgbClr val="000000"/>
              </a:solidFill>
            </p:grpSpPr>
            <p:sp>
              <p:nvSpPr>
                <p:cNvPr id="155" name="Figura a mano libera: forma 154">
                  <a:extLst>
                    <a:ext uri="{FF2B5EF4-FFF2-40B4-BE49-F238E27FC236}">
                      <a16:creationId xmlns:a16="http://schemas.microsoft.com/office/drawing/2014/main" id="{2616ADBB-EFCC-05A8-FB7F-F02250B9499D}"/>
                    </a:ext>
                  </a:extLst>
                </p:cNvPr>
                <p:cNvSpPr/>
                <p:nvPr/>
              </p:nvSpPr>
              <p:spPr>
                <a:xfrm>
                  <a:off x="5421484" y="5114343"/>
                  <a:ext cx="6621" cy="23173"/>
                </a:xfrm>
                <a:custGeom>
                  <a:avLst/>
                  <a:gdLst>
                    <a:gd name="connsiteX0" fmla="*/ 595 w 6621"/>
                    <a:gd name="connsiteY0" fmla="*/ 352 h 23173"/>
                    <a:gd name="connsiteX1" fmla="*/ 595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595" y="352"/>
                      </a:moveTo>
                      <a:lnTo>
                        <a:pt x="595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56" name="Segnaposto contenuto 102">
                  <a:extLst>
                    <a:ext uri="{FF2B5EF4-FFF2-40B4-BE49-F238E27FC236}">
                      <a16:creationId xmlns:a16="http://schemas.microsoft.com/office/drawing/2014/main" id="{BC5D567A-DFCA-C4D8-D86A-48A1E9412C6E}"/>
                    </a:ext>
                  </a:extLst>
                </p:cNvPr>
                <p:cNvGrpSpPr/>
                <p:nvPr/>
              </p:nvGrpSpPr>
              <p:grpSpPr>
                <a:xfrm>
                  <a:off x="5353734" y="5162793"/>
                  <a:ext cx="135657" cy="90148"/>
                  <a:chOff x="5353734" y="5162793"/>
                  <a:chExt cx="135657" cy="90148"/>
                </a:xfrm>
                <a:solidFill>
                  <a:srgbClr val="000000"/>
                </a:solidFill>
              </p:grpSpPr>
              <p:sp>
                <p:nvSpPr>
                  <p:cNvPr id="157" name="Figura a mano libera: forma 156">
                    <a:extLst>
                      <a:ext uri="{FF2B5EF4-FFF2-40B4-BE49-F238E27FC236}">
                        <a16:creationId xmlns:a16="http://schemas.microsoft.com/office/drawing/2014/main" id="{154FC808-5024-2A6E-C089-B40A7733F1B4}"/>
                      </a:ext>
                    </a:extLst>
                  </p:cNvPr>
                  <p:cNvSpPr/>
                  <p:nvPr/>
                </p:nvSpPr>
                <p:spPr>
                  <a:xfrm flipV="1">
                    <a:off x="5353734" y="5162793"/>
                    <a:ext cx="59589" cy="90148"/>
                  </a:xfrm>
                  <a:custGeom>
                    <a:avLst/>
                    <a:gdLst>
                      <a:gd name="connsiteX0" fmla="*/ 30352 w 59589"/>
                      <a:gd name="connsiteY0" fmla="*/ 43291 h 90148"/>
                      <a:gd name="connsiteX1" fmla="*/ 17168 w 59589"/>
                      <a:gd name="connsiteY1" fmla="*/ 38803 h 90148"/>
                      <a:gd name="connsiteX2" fmla="*/ 12382 w 59589"/>
                      <a:gd name="connsiteY2" fmla="*/ 26475 h 90148"/>
                      <a:gd name="connsiteX3" fmla="*/ 17168 w 59589"/>
                      <a:gd name="connsiteY3" fmla="*/ 14129 h 90148"/>
                      <a:gd name="connsiteX4" fmla="*/ 30352 w 59589"/>
                      <a:gd name="connsiteY4" fmla="*/ 9641 h 90148"/>
                      <a:gd name="connsiteX5" fmla="*/ 43555 w 59589"/>
                      <a:gd name="connsiteY5" fmla="*/ 14148 h 90148"/>
                      <a:gd name="connsiteX6" fmla="*/ 48397 w 59589"/>
                      <a:gd name="connsiteY6" fmla="*/ 26475 h 90148"/>
                      <a:gd name="connsiteX7" fmla="*/ 43592 w 59589"/>
                      <a:gd name="connsiteY7" fmla="*/ 38803 h 90148"/>
                      <a:gd name="connsiteX8" fmla="*/ 30352 w 59589"/>
                      <a:gd name="connsiteY8" fmla="*/ 43291 h 90148"/>
                      <a:gd name="connsiteX9" fmla="*/ 18602 w 59589"/>
                      <a:gd name="connsiteY9" fmla="*/ 48281 h 90148"/>
                      <a:gd name="connsiteX10" fmla="*/ 6814 w 59589"/>
                      <a:gd name="connsiteY10" fmla="*/ 55321 h 90148"/>
                      <a:gd name="connsiteX11" fmla="*/ 2606 w 59589"/>
                      <a:gd name="connsiteY11" fmla="*/ 67965 h 90148"/>
                      <a:gd name="connsiteX12" fmla="*/ 10017 w 59589"/>
                      <a:gd name="connsiteY12" fmla="*/ 84426 h 90148"/>
                      <a:gd name="connsiteX13" fmla="*/ 30352 w 59589"/>
                      <a:gd name="connsiteY13" fmla="*/ 90479 h 90148"/>
                      <a:gd name="connsiteX14" fmla="*/ 50725 w 59589"/>
                      <a:gd name="connsiteY14" fmla="*/ 84426 h 90148"/>
                      <a:gd name="connsiteX15" fmla="*/ 58117 w 59589"/>
                      <a:gd name="connsiteY15" fmla="*/ 67965 h 90148"/>
                      <a:gd name="connsiteX16" fmla="*/ 53890 w 59589"/>
                      <a:gd name="connsiteY16" fmla="*/ 55321 h 90148"/>
                      <a:gd name="connsiteX17" fmla="*/ 42177 w 59589"/>
                      <a:gd name="connsiteY17" fmla="*/ 48281 h 90148"/>
                      <a:gd name="connsiteX18" fmla="*/ 55399 w 59589"/>
                      <a:gd name="connsiteY18" fmla="*/ 40535 h 90148"/>
                      <a:gd name="connsiteX19" fmla="*/ 60147 w 59589"/>
                      <a:gd name="connsiteY19" fmla="*/ 26475 h 90148"/>
                      <a:gd name="connsiteX20" fmla="*/ 52438 w 59589"/>
                      <a:gd name="connsiteY20" fmla="*/ 7071 h 90148"/>
                      <a:gd name="connsiteX21" fmla="*/ 30352 w 59589"/>
                      <a:gd name="connsiteY21" fmla="*/ 330 h 90148"/>
                      <a:gd name="connsiteX22" fmla="*/ 8267 w 59589"/>
                      <a:gd name="connsiteY22" fmla="*/ 7071 h 90148"/>
                      <a:gd name="connsiteX23" fmla="*/ 557 w 59589"/>
                      <a:gd name="connsiteY23" fmla="*/ 26475 h 90148"/>
                      <a:gd name="connsiteX24" fmla="*/ 5324 w 59589"/>
                      <a:gd name="connsiteY24" fmla="*/ 40535 h 90148"/>
                      <a:gd name="connsiteX25" fmla="*/ 18602 w 59589"/>
                      <a:gd name="connsiteY25" fmla="*/ 48281 h 90148"/>
                      <a:gd name="connsiteX26" fmla="*/ 14300 w 59589"/>
                      <a:gd name="connsiteY26" fmla="*/ 66847 h 90148"/>
                      <a:gd name="connsiteX27" fmla="*/ 18509 w 59589"/>
                      <a:gd name="connsiteY27" fmla="*/ 56326 h 90148"/>
                      <a:gd name="connsiteX28" fmla="*/ 30352 w 59589"/>
                      <a:gd name="connsiteY28" fmla="*/ 52546 h 90148"/>
                      <a:gd name="connsiteX29" fmla="*/ 42196 w 59589"/>
                      <a:gd name="connsiteY29" fmla="*/ 56326 h 90148"/>
                      <a:gd name="connsiteX30" fmla="*/ 46479 w 59589"/>
                      <a:gd name="connsiteY30" fmla="*/ 66847 h 90148"/>
                      <a:gd name="connsiteX31" fmla="*/ 42196 w 59589"/>
                      <a:gd name="connsiteY31" fmla="*/ 77387 h 90148"/>
                      <a:gd name="connsiteX32" fmla="*/ 30352 w 59589"/>
                      <a:gd name="connsiteY32" fmla="*/ 81167 h 90148"/>
                      <a:gd name="connsiteX33" fmla="*/ 18509 w 59589"/>
                      <a:gd name="connsiteY33" fmla="*/ 77387 h 90148"/>
                      <a:gd name="connsiteX34" fmla="*/ 14300 w 59589"/>
                      <a:gd name="connsiteY34" fmla="*/ 6684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9589" h="90148">
                        <a:moveTo>
                          <a:pt x="30352" y="43291"/>
                        </a:moveTo>
                        <a:cubicBezTo>
                          <a:pt x="24766" y="43291"/>
                          <a:pt x="20371" y="41795"/>
                          <a:pt x="17168" y="38803"/>
                        </a:cubicBezTo>
                        <a:cubicBezTo>
                          <a:pt x="13977" y="35811"/>
                          <a:pt x="12382" y="31702"/>
                          <a:pt x="12382" y="26475"/>
                        </a:cubicBezTo>
                        <a:cubicBezTo>
                          <a:pt x="12382" y="21236"/>
                          <a:pt x="13977" y="17121"/>
                          <a:pt x="17168" y="14129"/>
                        </a:cubicBezTo>
                        <a:cubicBezTo>
                          <a:pt x="20371" y="11137"/>
                          <a:pt x="24766" y="9641"/>
                          <a:pt x="30352" y="9641"/>
                        </a:cubicBezTo>
                        <a:cubicBezTo>
                          <a:pt x="35939" y="9641"/>
                          <a:pt x="40340" y="11143"/>
                          <a:pt x="43555" y="14148"/>
                        </a:cubicBezTo>
                        <a:cubicBezTo>
                          <a:pt x="46783" y="17164"/>
                          <a:pt x="48397" y="21273"/>
                          <a:pt x="48397" y="26475"/>
                        </a:cubicBezTo>
                        <a:cubicBezTo>
                          <a:pt x="48397" y="31702"/>
                          <a:pt x="46795" y="35811"/>
                          <a:pt x="43592" y="38803"/>
                        </a:cubicBezTo>
                        <a:cubicBezTo>
                          <a:pt x="40402" y="41795"/>
                          <a:pt x="35988" y="43291"/>
                          <a:pt x="30352" y="43291"/>
                        </a:cubicBezTo>
                        <a:close/>
                        <a:moveTo>
                          <a:pt x="18602" y="48281"/>
                        </a:moveTo>
                        <a:cubicBezTo>
                          <a:pt x="13562" y="49523"/>
                          <a:pt x="9632" y="51869"/>
                          <a:pt x="6814" y="55321"/>
                        </a:cubicBezTo>
                        <a:cubicBezTo>
                          <a:pt x="4009" y="58784"/>
                          <a:pt x="2606" y="62999"/>
                          <a:pt x="2606" y="67965"/>
                        </a:cubicBezTo>
                        <a:cubicBezTo>
                          <a:pt x="2606" y="74904"/>
                          <a:pt x="5076" y="80392"/>
                          <a:pt x="10017" y="84426"/>
                        </a:cubicBezTo>
                        <a:cubicBezTo>
                          <a:pt x="14971" y="88461"/>
                          <a:pt x="21749" y="90479"/>
                          <a:pt x="30352" y="90479"/>
                        </a:cubicBezTo>
                        <a:cubicBezTo>
                          <a:pt x="39005" y="90479"/>
                          <a:pt x="45796" y="88461"/>
                          <a:pt x="50725" y="84426"/>
                        </a:cubicBezTo>
                        <a:cubicBezTo>
                          <a:pt x="55653" y="80392"/>
                          <a:pt x="58117" y="74904"/>
                          <a:pt x="58117" y="67965"/>
                        </a:cubicBezTo>
                        <a:cubicBezTo>
                          <a:pt x="58117" y="62999"/>
                          <a:pt x="56708" y="58784"/>
                          <a:pt x="53890" y="55321"/>
                        </a:cubicBezTo>
                        <a:cubicBezTo>
                          <a:pt x="51085" y="51869"/>
                          <a:pt x="47180" y="49523"/>
                          <a:pt x="42177" y="48281"/>
                        </a:cubicBezTo>
                        <a:cubicBezTo>
                          <a:pt x="47838" y="46965"/>
                          <a:pt x="52245" y="44383"/>
                          <a:pt x="55399" y="40535"/>
                        </a:cubicBezTo>
                        <a:cubicBezTo>
                          <a:pt x="58564" y="36699"/>
                          <a:pt x="60147" y="32012"/>
                          <a:pt x="60147" y="26475"/>
                        </a:cubicBezTo>
                        <a:cubicBezTo>
                          <a:pt x="60147" y="18046"/>
                          <a:pt x="57577" y="11578"/>
                          <a:pt x="52438" y="7071"/>
                        </a:cubicBezTo>
                        <a:cubicBezTo>
                          <a:pt x="47298" y="2577"/>
                          <a:pt x="39936" y="330"/>
                          <a:pt x="30352" y="330"/>
                        </a:cubicBezTo>
                        <a:cubicBezTo>
                          <a:pt x="20781" y="330"/>
                          <a:pt x="13419" y="2577"/>
                          <a:pt x="8267" y="7071"/>
                        </a:cubicBezTo>
                        <a:cubicBezTo>
                          <a:pt x="3127" y="11578"/>
                          <a:pt x="557" y="18046"/>
                          <a:pt x="557" y="26475"/>
                        </a:cubicBezTo>
                        <a:cubicBezTo>
                          <a:pt x="557" y="32012"/>
                          <a:pt x="2146" y="36699"/>
                          <a:pt x="5324" y="40535"/>
                        </a:cubicBezTo>
                        <a:cubicBezTo>
                          <a:pt x="8515" y="44383"/>
                          <a:pt x="12941" y="46965"/>
                          <a:pt x="18602" y="48281"/>
                        </a:cubicBezTo>
                        <a:close/>
                        <a:moveTo>
                          <a:pt x="14300" y="66847"/>
                        </a:moveTo>
                        <a:cubicBezTo>
                          <a:pt x="14300" y="62353"/>
                          <a:pt x="15703" y="58846"/>
                          <a:pt x="18509" y="56326"/>
                        </a:cubicBezTo>
                        <a:cubicBezTo>
                          <a:pt x="21327" y="53806"/>
                          <a:pt x="25275" y="52546"/>
                          <a:pt x="30352" y="52546"/>
                        </a:cubicBezTo>
                        <a:cubicBezTo>
                          <a:pt x="35405" y="52546"/>
                          <a:pt x="39353" y="53806"/>
                          <a:pt x="42196" y="56326"/>
                        </a:cubicBezTo>
                        <a:cubicBezTo>
                          <a:pt x="45051" y="58846"/>
                          <a:pt x="46479" y="62353"/>
                          <a:pt x="46479" y="66847"/>
                        </a:cubicBezTo>
                        <a:cubicBezTo>
                          <a:pt x="46479" y="71354"/>
                          <a:pt x="45051" y="74867"/>
                          <a:pt x="42196" y="77387"/>
                        </a:cubicBezTo>
                        <a:cubicBezTo>
                          <a:pt x="39353" y="79908"/>
                          <a:pt x="35405" y="81167"/>
                          <a:pt x="30352" y="81167"/>
                        </a:cubicBezTo>
                        <a:cubicBezTo>
                          <a:pt x="25275" y="81167"/>
                          <a:pt x="21327" y="79908"/>
                          <a:pt x="18509" y="77387"/>
                        </a:cubicBezTo>
                        <a:cubicBezTo>
                          <a:pt x="15703" y="74867"/>
                          <a:pt x="14300" y="71354"/>
                          <a:pt x="14300" y="668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Figura a mano libera: forma 157">
                    <a:extLst>
                      <a:ext uri="{FF2B5EF4-FFF2-40B4-BE49-F238E27FC236}">
                        <a16:creationId xmlns:a16="http://schemas.microsoft.com/office/drawing/2014/main" id="{2D79B546-4424-06FF-3558-2C314798FDB5}"/>
                      </a:ext>
                    </a:extLst>
                  </p:cNvPr>
                  <p:cNvSpPr/>
                  <p:nvPr/>
                </p:nvSpPr>
                <p:spPr>
                  <a:xfrm flipV="1">
                    <a:off x="5429336" y="5162793"/>
                    <a:ext cx="60055" cy="90148"/>
                  </a:xfrm>
                  <a:custGeom>
                    <a:avLst/>
                    <a:gdLst>
                      <a:gd name="connsiteX0" fmla="*/ 30587 w 60055"/>
                      <a:gd name="connsiteY0" fmla="*/ 81167 h 90148"/>
                      <a:gd name="connsiteX1" fmla="*/ 16937 w 60055"/>
                      <a:gd name="connsiteY1" fmla="*/ 72229 h 90148"/>
                      <a:gd name="connsiteX2" fmla="*/ 12375 w 60055"/>
                      <a:gd name="connsiteY2" fmla="*/ 45376 h 90148"/>
                      <a:gd name="connsiteX3" fmla="*/ 16937 w 60055"/>
                      <a:gd name="connsiteY3" fmla="*/ 18580 h 90148"/>
                      <a:gd name="connsiteX4" fmla="*/ 30587 w 60055"/>
                      <a:gd name="connsiteY4" fmla="*/ 9641 h 90148"/>
                      <a:gd name="connsiteX5" fmla="*/ 44293 w 60055"/>
                      <a:gd name="connsiteY5" fmla="*/ 18580 h 90148"/>
                      <a:gd name="connsiteX6" fmla="*/ 48874 w 60055"/>
                      <a:gd name="connsiteY6" fmla="*/ 45376 h 90148"/>
                      <a:gd name="connsiteX7" fmla="*/ 44293 w 60055"/>
                      <a:gd name="connsiteY7" fmla="*/ 72229 h 90148"/>
                      <a:gd name="connsiteX8" fmla="*/ 30587 w 60055"/>
                      <a:gd name="connsiteY8" fmla="*/ 81167 h 90148"/>
                      <a:gd name="connsiteX9" fmla="*/ 30587 w 60055"/>
                      <a:gd name="connsiteY9" fmla="*/ 90479 h 90148"/>
                      <a:gd name="connsiteX10" fmla="*/ 52915 w 60055"/>
                      <a:gd name="connsiteY10" fmla="*/ 78914 h 90148"/>
                      <a:gd name="connsiteX11" fmla="*/ 60624 w 60055"/>
                      <a:gd name="connsiteY11" fmla="*/ 45376 h 90148"/>
                      <a:gd name="connsiteX12" fmla="*/ 52915 w 60055"/>
                      <a:gd name="connsiteY12" fmla="*/ 11876 h 90148"/>
                      <a:gd name="connsiteX13" fmla="*/ 30587 w 60055"/>
                      <a:gd name="connsiteY13" fmla="*/ 330 h 90148"/>
                      <a:gd name="connsiteX14" fmla="*/ 8278 w 60055"/>
                      <a:gd name="connsiteY14" fmla="*/ 11876 h 90148"/>
                      <a:gd name="connsiteX15" fmla="*/ 569 w 60055"/>
                      <a:gd name="connsiteY15" fmla="*/ 45376 h 90148"/>
                      <a:gd name="connsiteX16" fmla="*/ 8278 w 60055"/>
                      <a:gd name="connsiteY16" fmla="*/ 78914 h 90148"/>
                      <a:gd name="connsiteX17" fmla="*/ 30587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587" y="81167"/>
                        </a:moveTo>
                        <a:cubicBezTo>
                          <a:pt x="24541" y="81167"/>
                          <a:pt x="19991" y="78188"/>
                          <a:pt x="16937" y="72229"/>
                        </a:cubicBezTo>
                        <a:cubicBezTo>
                          <a:pt x="13896" y="66283"/>
                          <a:pt x="12375" y="57332"/>
                          <a:pt x="12375" y="45376"/>
                        </a:cubicBezTo>
                        <a:cubicBezTo>
                          <a:pt x="12375" y="33471"/>
                          <a:pt x="13896" y="24539"/>
                          <a:pt x="16937" y="18580"/>
                        </a:cubicBezTo>
                        <a:cubicBezTo>
                          <a:pt x="19991" y="12621"/>
                          <a:pt x="24541" y="9641"/>
                          <a:pt x="30587" y="9641"/>
                        </a:cubicBezTo>
                        <a:cubicBezTo>
                          <a:pt x="36683" y="9641"/>
                          <a:pt x="41251" y="12621"/>
                          <a:pt x="44293" y="18580"/>
                        </a:cubicBezTo>
                        <a:cubicBezTo>
                          <a:pt x="47347" y="24539"/>
                          <a:pt x="48874" y="33471"/>
                          <a:pt x="48874" y="45376"/>
                        </a:cubicBezTo>
                        <a:cubicBezTo>
                          <a:pt x="48874" y="57332"/>
                          <a:pt x="47347" y="66283"/>
                          <a:pt x="44293" y="72229"/>
                        </a:cubicBezTo>
                        <a:cubicBezTo>
                          <a:pt x="41251" y="78188"/>
                          <a:pt x="36683" y="81167"/>
                          <a:pt x="30587" y="81167"/>
                        </a:cubicBezTo>
                        <a:close/>
                        <a:moveTo>
                          <a:pt x="30587" y="90479"/>
                        </a:moveTo>
                        <a:cubicBezTo>
                          <a:pt x="40333" y="90479"/>
                          <a:pt x="47775" y="86624"/>
                          <a:pt x="52915" y="78914"/>
                        </a:cubicBezTo>
                        <a:cubicBezTo>
                          <a:pt x="58054" y="71217"/>
                          <a:pt x="60624" y="60038"/>
                          <a:pt x="60624" y="45376"/>
                        </a:cubicBezTo>
                        <a:cubicBezTo>
                          <a:pt x="60624" y="30752"/>
                          <a:pt x="58054" y="19585"/>
                          <a:pt x="52915" y="11876"/>
                        </a:cubicBezTo>
                        <a:cubicBezTo>
                          <a:pt x="47775" y="4179"/>
                          <a:pt x="40333" y="330"/>
                          <a:pt x="30587" y="330"/>
                        </a:cubicBezTo>
                        <a:cubicBezTo>
                          <a:pt x="20854" y="330"/>
                          <a:pt x="13418" y="4179"/>
                          <a:pt x="8278" y="11876"/>
                        </a:cubicBezTo>
                        <a:cubicBezTo>
                          <a:pt x="3139" y="19585"/>
                          <a:pt x="569" y="30752"/>
                          <a:pt x="569" y="45376"/>
                        </a:cubicBezTo>
                        <a:cubicBezTo>
                          <a:pt x="569" y="60038"/>
                          <a:pt x="3139" y="71217"/>
                          <a:pt x="8278" y="78914"/>
                        </a:cubicBezTo>
                        <a:cubicBezTo>
                          <a:pt x="13418" y="86624"/>
                          <a:pt x="20854" y="90479"/>
                          <a:pt x="30587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9" name="Segnaposto contenuto 102">
                <a:extLst>
                  <a:ext uri="{FF2B5EF4-FFF2-40B4-BE49-F238E27FC236}">
                    <a16:creationId xmlns:a16="http://schemas.microsoft.com/office/drawing/2014/main" id="{79CC9F36-4E7A-AF6C-015D-C9D984B59A25}"/>
                  </a:ext>
                </a:extLst>
              </p:cNvPr>
              <p:cNvGrpSpPr/>
              <p:nvPr/>
            </p:nvGrpSpPr>
            <p:grpSpPr>
              <a:xfrm>
                <a:off x="5681563" y="5114343"/>
                <a:ext cx="136235" cy="138598"/>
                <a:chOff x="5681563" y="5114343"/>
                <a:chExt cx="136235" cy="138598"/>
              </a:xfrm>
              <a:solidFill>
                <a:srgbClr val="000000"/>
              </a:solidFill>
            </p:grpSpPr>
            <p:sp>
              <p:nvSpPr>
                <p:cNvPr id="160" name="Figura a mano libera: forma 159">
                  <a:extLst>
                    <a:ext uri="{FF2B5EF4-FFF2-40B4-BE49-F238E27FC236}">
                      <a16:creationId xmlns:a16="http://schemas.microsoft.com/office/drawing/2014/main" id="{413DFD90-1970-B90A-F5FB-D88B56B3A7C3}"/>
                    </a:ext>
                  </a:extLst>
                </p:cNvPr>
                <p:cNvSpPr/>
                <p:nvPr/>
              </p:nvSpPr>
              <p:spPr>
                <a:xfrm>
                  <a:off x="5749890" y="5114343"/>
                  <a:ext cx="6621" cy="23173"/>
                </a:xfrm>
                <a:custGeom>
                  <a:avLst/>
                  <a:gdLst>
                    <a:gd name="connsiteX0" fmla="*/ 644 w 6621"/>
                    <a:gd name="connsiteY0" fmla="*/ 352 h 23173"/>
                    <a:gd name="connsiteX1" fmla="*/ 644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644" y="352"/>
                      </a:moveTo>
                      <a:lnTo>
                        <a:pt x="644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61" name="Segnaposto contenuto 102">
                  <a:extLst>
                    <a:ext uri="{FF2B5EF4-FFF2-40B4-BE49-F238E27FC236}">
                      <a16:creationId xmlns:a16="http://schemas.microsoft.com/office/drawing/2014/main" id="{53DFC56C-AF41-E29D-4D82-A5D0439CFB11}"/>
                    </a:ext>
                  </a:extLst>
                </p:cNvPr>
                <p:cNvGrpSpPr/>
                <p:nvPr/>
              </p:nvGrpSpPr>
              <p:grpSpPr>
                <a:xfrm>
                  <a:off x="5681563" y="5162793"/>
                  <a:ext cx="136235" cy="90148"/>
                  <a:chOff x="5681563" y="5162793"/>
                  <a:chExt cx="136235" cy="90148"/>
                </a:xfrm>
                <a:solidFill>
                  <a:srgbClr val="000000"/>
                </a:solidFill>
              </p:grpSpPr>
              <p:sp>
                <p:nvSpPr>
                  <p:cNvPr id="162" name="Figura a mano libera: forma 161">
                    <a:extLst>
                      <a:ext uri="{FF2B5EF4-FFF2-40B4-BE49-F238E27FC236}">
                        <a16:creationId xmlns:a16="http://schemas.microsoft.com/office/drawing/2014/main" id="{AC50ED22-AA3C-C05F-49D6-4B456F686000}"/>
                      </a:ext>
                    </a:extLst>
                  </p:cNvPr>
                  <p:cNvSpPr/>
                  <p:nvPr/>
                </p:nvSpPr>
                <p:spPr>
                  <a:xfrm flipV="1">
                    <a:off x="5681563" y="5162793"/>
                    <a:ext cx="59943" cy="90148"/>
                  </a:xfrm>
                  <a:custGeom>
                    <a:avLst/>
                    <a:gdLst>
                      <a:gd name="connsiteX0" fmla="*/ 6194 w 59943"/>
                      <a:gd name="connsiteY0" fmla="*/ 3831 h 90148"/>
                      <a:gd name="connsiteX1" fmla="*/ 6194 w 59943"/>
                      <a:gd name="connsiteY1" fmla="*/ 14539 h 90148"/>
                      <a:gd name="connsiteX2" fmla="*/ 15151 w 59943"/>
                      <a:gd name="connsiteY2" fmla="*/ 11336 h 90148"/>
                      <a:gd name="connsiteX3" fmla="*/ 24071 w 59943"/>
                      <a:gd name="connsiteY3" fmla="*/ 10237 h 90148"/>
                      <a:gd name="connsiteX4" fmla="*/ 41836 w 59943"/>
                      <a:gd name="connsiteY4" fmla="*/ 18058 h 90148"/>
                      <a:gd name="connsiteX5" fmla="*/ 48856 w 59943"/>
                      <a:gd name="connsiteY5" fmla="*/ 41838 h 90148"/>
                      <a:gd name="connsiteX6" fmla="*/ 40290 w 59943"/>
                      <a:gd name="connsiteY6" fmla="*/ 34147 h 90148"/>
                      <a:gd name="connsiteX7" fmla="*/ 28838 w 59943"/>
                      <a:gd name="connsiteY7" fmla="*/ 31466 h 90148"/>
                      <a:gd name="connsiteX8" fmla="*/ 8205 w 59943"/>
                      <a:gd name="connsiteY8" fmla="*/ 39343 h 90148"/>
                      <a:gd name="connsiteX9" fmla="*/ 607 w 59943"/>
                      <a:gd name="connsiteY9" fmla="*/ 60926 h 90148"/>
                      <a:gd name="connsiteX10" fmla="*/ 8521 w 59943"/>
                      <a:gd name="connsiteY10" fmla="*/ 82378 h 90148"/>
                      <a:gd name="connsiteX11" fmla="*/ 29583 w 59943"/>
                      <a:gd name="connsiteY11" fmla="*/ 90479 h 90148"/>
                      <a:gd name="connsiteX12" fmla="*/ 52599 w 59943"/>
                      <a:gd name="connsiteY12" fmla="*/ 78914 h 90148"/>
                      <a:gd name="connsiteX13" fmla="*/ 60551 w 59943"/>
                      <a:gd name="connsiteY13" fmla="*/ 45376 h 90148"/>
                      <a:gd name="connsiteX14" fmla="*/ 50793 w 59943"/>
                      <a:gd name="connsiteY14" fmla="*/ 12583 h 90148"/>
                      <a:gd name="connsiteX15" fmla="*/ 24592 w 59943"/>
                      <a:gd name="connsiteY15" fmla="*/ 330 h 90148"/>
                      <a:gd name="connsiteX16" fmla="*/ 15616 w 59943"/>
                      <a:gd name="connsiteY16" fmla="*/ 1205 h 90148"/>
                      <a:gd name="connsiteX17" fmla="*/ 6194 w 59943"/>
                      <a:gd name="connsiteY17" fmla="*/ 3831 h 90148"/>
                      <a:gd name="connsiteX18" fmla="*/ 29583 w 59943"/>
                      <a:gd name="connsiteY18" fmla="*/ 40665 h 90148"/>
                      <a:gd name="connsiteX19" fmla="*/ 42115 w 59943"/>
                      <a:gd name="connsiteY19" fmla="*/ 46065 h 90148"/>
                      <a:gd name="connsiteX20" fmla="*/ 46752 w 59943"/>
                      <a:gd name="connsiteY20" fmla="*/ 60926 h 90148"/>
                      <a:gd name="connsiteX21" fmla="*/ 42115 w 59943"/>
                      <a:gd name="connsiteY21" fmla="*/ 75730 h 90148"/>
                      <a:gd name="connsiteX22" fmla="*/ 29583 w 59943"/>
                      <a:gd name="connsiteY22" fmla="*/ 81167 h 90148"/>
                      <a:gd name="connsiteX23" fmla="*/ 17050 w 59943"/>
                      <a:gd name="connsiteY23" fmla="*/ 75730 h 90148"/>
                      <a:gd name="connsiteX24" fmla="*/ 12432 w 59943"/>
                      <a:gd name="connsiteY24" fmla="*/ 60926 h 90148"/>
                      <a:gd name="connsiteX25" fmla="*/ 17050 w 59943"/>
                      <a:gd name="connsiteY25" fmla="*/ 46065 h 90148"/>
                      <a:gd name="connsiteX26" fmla="*/ 29583 w 59943"/>
                      <a:gd name="connsiteY26" fmla="*/ 406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43" h="90148">
                        <a:moveTo>
                          <a:pt x="6194" y="3831"/>
                        </a:moveTo>
                        <a:lnTo>
                          <a:pt x="6194" y="14539"/>
                        </a:lnTo>
                        <a:cubicBezTo>
                          <a:pt x="9148" y="13136"/>
                          <a:pt x="12134" y="12068"/>
                          <a:pt x="15151" y="11336"/>
                        </a:cubicBezTo>
                        <a:cubicBezTo>
                          <a:pt x="18180" y="10603"/>
                          <a:pt x="21153" y="10237"/>
                          <a:pt x="24071" y="10237"/>
                        </a:cubicBezTo>
                        <a:cubicBezTo>
                          <a:pt x="31830" y="10237"/>
                          <a:pt x="37751" y="12844"/>
                          <a:pt x="41836" y="18058"/>
                        </a:cubicBezTo>
                        <a:cubicBezTo>
                          <a:pt x="45933" y="23272"/>
                          <a:pt x="48273" y="31199"/>
                          <a:pt x="48856" y="41838"/>
                        </a:cubicBezTo>
                        <a:cubicBezTo>
                          <a:pt x="46609" y="38499"/>
                          <a:pt x="43754" y="35935"/>
                          <a:pt x="40290" y="34147"/>
                        </a:cubicBezTo>
                        <a:cubicBezTo>
                          <a:pt x="36839" y="32360"/>
                          <a:pt x="33022" y="31466"/>
                          <a:pt x="28838" y="31466"/>
                        </a:cubicBezTo>
                        <a:cubicBezTo>
                          <a:pt x="20148" y="31466"/>
                          <a:pt x="13270" y="34091"/>
                          <a:pt x="8205" y="39343"/>
                        </a:cubicBezTo>
                        <a:cubicBezTo>
                          <a:pt x="3140" y="44607"/>
                          <a:pt x="607" y="51801"/>
                          <a:pt x="607" y="60926"/>
                        </a:cubicBezTo>
                        <a:cubicBezTo>
                          <a:pt x="607" y="69839"/>
                          <a:pt x="3245" y="76990"/>
                          <a:pt x="8521" y="82378"/>
                        </a:cubicBezTo>
                        <a:cubicBezTo>
                          <a:pt x="13798" y="87778"/>
                          <a:pt x="20818" y="90479"/>
                          <a:pt x="29583" y="90479"/>
                        </a:cubicBezTo>
                        <a:cubicBezTo>
                          <a:pt x="39639" y="90479"/>
                          <a:pt x="47311" y="86624"/>
                          <a:pt x="52599" y="78914"/>
                        </a:cubicBezTo>
                        <a:cubicBezTo>
                          <a:pt x="57900" y="71217"/>
                          <a:pt x="60551" y="60038"/>
                          <a:pt x="60551" y="45376"/>
                        </a:cubicBezTo>
                        <a:cubicBezTo>
                          <a:pt x="60551" y="31683"/>
                          <a:pt x="57298" y="20752"/>
                          <a:pt x="50793" y="12583"/>
                        </a:cubicBezTo>
                        <a:cubicBezTo>
                          <a:pt x="44300" y="4415"/>
                          <a:pt x="35567" y="330"/>
                          <a:pt x="24592" y="330"/>
                        </a:cubicBezTo>
                        <a:cubicBezTo>
                          <a:pt x="21637" y="330"/>
                          <a:pt x="18646" y="622"/>
                          <a:pt x="15616" y="1205"/>
                        </a:cubicBezTo>
                        <a:cubicBezTo>
                          <a:pt x="12600" y="1789"/>
                          <a:pt x="9459" y="2664"/>
                          <a:pt x="6194" y="3831"/>
                        </a:cubicBezTo>
                        <a:close/>
                        <a:moveTo>
                          <a:pt x="29583" y="40665"/>
                        </a:moveTo>
                        <a:cubicBezTo>
                          <a:pt x="34859" y="40665"/>
                          <a:pt x="39036" y="42465"/>
                          <a:pt x="42115" y="46065"/>
                        </a:cubicBezTo>
                        <a:cubicBezTo>
                          <a:pt x="45207" y="49678"/>
                          <a:pt x="46752" y="54631"/>
                          <a:pt x="46752" y="60926"/>
                        </a:cubicBezTo>
                        <a:cubicBezTo>
                          <a:pt x="46752" y="67170"/>
                          <a:pt x="45207" y="72105"/>
                          <a:pt x="42115" y="75730"/>
                        </a:cubicBezTo>
                        <a:cubicBezTo>
                          <a:pt x="39036" y="79355"/>
                          <a:pt x="34859" y="81167"/>
                          <a:pt x="29583" y="81167"/>
                        </a:cubicBezTo>
                        <a:cubicBezTo>
                          <a:pt x="24307" y="81167"/>
                          <a:pt x="20129" y="79355"/>
                          <a:pt x="17050" y="75730"/>
                        </a:cubicBezTo>
                        <a:cubicBezTo>
                          <a:pt x="13971" y="72105"/>
                          <a:pt x="12432" y="67170"/>
                          <a:pt x="12432" y="60926"/>
                        </a:cubicBezTo>
                        <a:cubicBezTo>
                          <a:pt x="12432" y="54631"/>
                          <a:pt x="13971" y="49678"/>
                          <a:pt x="17050" y="46065"/>
                        </a:cubicBezTo>
                        <a:cubicBezTo>
                          <a:pt x="20129" y="42465"/>
                          <a:pt x="24307" y="40665"/>
                          <a:pt x="29583" y="406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" name="Figura a mano libera: forma 162">
                    <a:extLst>
                      <a:ext uri="{FF2B5EF4-FFF2-40B4-BE49-F238E27FC236}">
                        <a16:creationId xmlns:a16="http://schemas.microsoft.com/office/drawing/2014/main" id="{A9AF9A3E-0A96-65EA-C7D3-4D16F7AA988D}"/>
                      </a:ext>
                    </a:extLst>
                  </p:cNvPr>
                  <p:cNvSpPr/>
                  <p:nvPr/>
                </p:nvSpPr>
                <p:spPr>
                  <a:xfrm flipV="1">
                    <a:off x="5757743" y="5162793"/>
                    <a:ext cx="60055" cy="90148"/>
                  </a:xfrm>
                  <a:custGeom>
                    <a:avLst/>
                    <a:gdLst>
                      <a:gd name="connsiteX0" fmla="*/ 30637 w 60055"/>
                      <a:gd name="connsiteY0" fmla="*/ 81167 h 90148"/>
                      <a:gd name="connsiteX1" fmla="*/ 16987 w 60055"/>
                      <a:gd name="connsiteY1" fmla="*/ 72229 h 90148"/>
                      <a:gd name="connsiteX2" fmla="*/ 12425 w 60055"/>
                      <a:gd name="connsiteY2" fmla="*/ 45376 h 90148"/>
                      <a:gd name="connsiteX3" fmla="*/ 16987 w 60055"/>
                      <a:gd name="connsiteY3" fmla="*/ 18580 h 90148"/>
                      <a:gd name="connsiteX4" fmla="*/ 30637 w 60055"/>
                      <a:gd name="connsiteY4" fmla="*/ 9641 h 90148"/>
                      <a:gd name="connsiteX5" fmla="*/ 44342 w 60055"/>
                      <a:gd name="connsiteY5" fmla="*/ 18580 h 90148"/>
                      <a:gd name="connsiteX6" fmla="*/ 48923 w 60055"/>
                      <a:gd name="connsiteY6" fmla="*/ 45376 h 90148"/>
                      <a:gd name="connsiteX7" fmla="*/ 44342 w 60055"/>
                      <a:gd name="connsiteY7" fmla="*/ 72229 h 90148"/>
                      <a:gd name="connsiteX8" fmla="*/ 30637 w 60055"/>
                      <a:gd name="connsiteY8" fmla="*/ 81167 h 90148"/>
                      <a:gd name="connsiteX9" fmla="*/ 30637 w 60055"/>
                      <a:gd name="connsiteY9" fmla="*/ 90479 h 90148"/>
                      <a:gd name="connsiteX10" fmla="*/ 52964 w 60055"/>
                      <a:gd name="connsiteY10" fmla="*/ 78914 h 90148"/>
                      <a:gd name="connsiteX11" fmla="*/ 60674 w 60055"/>
                      <a:gd name="connsiteY11" fmla="*/ 45376 h 90148"/>
                      <a:gd name="connsiteX12" fmla="*/ 52964 w 60055"/>
                      <a:gd name="connsiteY12" fmla="*/ 11876 h 90148"/>
                      <a:gd name="connsiteX13" fmla="*/ 30637 w 60055"/>
                      <a:gd name="connsiteY13" fmla="*/ 330 h 90148"/>
                      <a:gd name="connsiteX14" fmla="*/ 8328 w 60055"/>
                      <a:gd name="connsiteY14" fmla="*/ 11876 h 90148"/>
                      <a:gd name="connsiteX15" fmla="*/ 618 w 60055"/>
                      <a:gd name="connsiteY15" fmla="*/ 45376 h 90148"/>
                      <a:gd name="connsiteX16" fmla="*/ 8328 w 60055"/>
                      <a:gd name="connsiteY16" fmla="*/ 78914 h 90148"/>
                      <a:gd name="connsiteX17" fmla="*/ 30637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637" y="81167"/>
                        </a:moveTo>
                        <a:cubicBezTo>
                          <a:pt x="24591" y="81167"/>
                          <a:pt x="20041" y="78188"/>
                          <a:pt x="16987" y="72229"/>
                        </a:cubicBezTo>
                        <a:cubicBezTo>
                          <a:pt x="13945" y="66283"/>
                          <a:pt x="12425" y="57332"/>
                          <a:pt x="12425" y="45376"/>
                        </a:cubicBezTo>
                        <a:cubicBezTo>
                          <a:pt x="12425" y="33471"/>
                          <a:pt x="13945" y="24539"/>
                          <a:pt x="16987" y="18580"/>
                        </a:cubicBezTo>
                        <a:cubicBezTo>
                          <a:pt x="20041" y="12621"/>
                          <a:pt x="24591" y="9641"/>
                          <a:pt x="30637" y="9641"/>
                        </a:cubicBezTo>
                        <a:cubicBezTo>
                          <a:pt x="36732" y="9641"/>
                          <a:pt x="41301" y="12621"/>
                          <a:pt x="44342" y="18580"/>
                        </a:cubicBezTo>
                        <a:cubicBezTo>
                          <a:pt x="47396" y="24539"/>
                          <a:pt x="48923" y="33471"/>
                          <a:pt x="48923" y="45376"/>
                        </a:cubicBezTo>
                        <a:cubicBezTo>
                          <a:pt x="48923" y="57332"/>
                          <a:pt x="47396" y="66283"/>
                          <a:pt x="44342" y="72229"/>
                        </a:cubicBezTo>
                        <a:cubicBezTo>
                          <a:pt x="41301" y="78188"/>
                          <a:pt x="36732" y="81167"/>
                          <a:pt x="30637" y="81167"/>
                        </a:cubicBezTo>
                        <a:close/>
                        <a:moveTo>
                          <a:pt x="30637" y="90479"/>
                        </a:moveTo>
                        <a:cubicBezTo>
                          <a:pt x="40382" y="90479"/>
                          <a:pt x="47825" y="86624"/>
                          <a:pt x="52964" y="78914"/>
                        </a:cubicBezTo>
                        <a:cubicBezTo>
                          <a:pt x="58104" y="71217"/>
                          <a:pt x="60674" y="60038"/>
                          <a:pt x="60674" y="45376"/>
                        </a:cubicBezTo>
                        <a:cubicBezTo>
                          <a:pt x="60674" y="30752"/>
                          <a:pt x="58104" y="19585"/>
                          <a:pt x="52964" y="11876"/>
                        </a:cubicBezTo>
                        <a:cubicBezTo>
                          <a:pt x="47825" y="4179"/>
                          <a:pt x="40382" y="330"/>
                          <a:pt x="30637" y="330"/>
                        </a:cubicBezTo>
                        <a:cubicBezTo>
                          <a:pt x="20904" y="330"/>
                          <a:pt x="13467" y="4179"/>
                          <a:pt x="8328" y="11876"/>
                        </a:cubicBezTo>
                        <a:cubicBezTo>
                          <a:pt x="3188" y="19585"/>
                          <a:pt x="618" y="30752"/>
                          <a:pt x="618" y="45376"/>
                        </a:cubicBezTo>
                        <a:cubicBezTo>
                          <a:pt x="618" y="60038"/>
                          <a:pt x="3188" y="71217"/>
                          <a:pt x="8328" y="78914"/>
                        </a:cubicBezTo>
                        <a:cubicBezTo>
                          <a:pt x="13467" y="86624"/>
                          <a:pt x="20904" y="90479"/>
                          <a:pt x="30637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4" name="Segnaposto contenuto 102">
                <a:extLst>
                  <a:ext uri="{FF2B5EF4-FFF2-40B4-BE49-F238E27FC236}">
                    <a16:creationId xmlns:a16="http://schemas.microsoft.com/office/drawing/2014/main" id="{E7805DBE-8E6D-3C56-9A35-07D074EF3236}"/>
                  </a:ext>
                </a:extLst>
              </p:cNvPr>
              <p:cNvGrpSpPr/>
              <p:nvPr/>
            </p:nvGrpSpPr>
            <p:grpSpPr>
              <a:xfrm>
                <a:off x="3803741" y="5309141"/>
                <a:ext cx="931792" cy="92252"/>
                <a:chOff x="3803741" y="5309141"/>
                <a:chExt cx="931792" cy="92252"/>
              </a:xfrm>
              <a:solidFill>
                <a:srgbClr val="000000"/>
              </a:solidFill>
            </p:grpSpPr>
            <p:sp>
              <p:nvSpPr>
                <p:cNvPr id="165" name="Figura a mano libera: forma 164">
                  <a:extLst>
                    <a:ext uri="{FF2B5EF4-FFF2-40B4-BE49-F238E27FC236}">
                      <a16:creationId xmlns:a16="http://schemas.microsoft.com/office/drawing/2014/main" id="{13E0A61E-5556-41FD-700F-CBAE73D069A0}"/>
                    </a:ext>
                  </a:extLst>
                </p:cNvPr>
                <p:cNvSpPr/>
                <p:nvPr/>
              </p:nvSpPr>
              <p:spPr>
                <a:xfrm flipV="1">
                  <a:off x="3803741" y="5312809"/>
                  <a:ext cx="79608" cy="86889"/>
                </a:xfrm>
                <a:custGeom>
                  <a:avLst/>
                  <a:gdLst>
                    <a:gd name="connsiteX0" fmla="*/ 40136 w 79608"/>
                    <a:gd name="connsiteY0" fmla="*/ 75659 h 86889"/>
                    <a:gd name="connsiteX1" fmla="*/ 24177 w 79608"/>
                    <a:gd name="connsiteY1" fmla="*/ 32419 h 86889"/>
                    <a:gd name="connsiteX2" fmla="*/ 56132 w 79608"/>
                    <a:gd name="connsiteY2" fmla="*/ 32419 h 86889"/>
                    <a:gd name="connsiteX3" fmla="*/ 33488 w 79608"/>
                    <a:gd name="connsiteY3" fmla="*/ 87242 h 86889"/>
                    <a:gd name="connsiteX4" fmla="*/ 46821 w 79608"/>
                    <a:gd name="connsiteY4" fmla="*/ 87242 h 86889"/>
                    <a:gd name="connsiteX5" fmla="*/ 79931 w 79608"/>
                    <a:gd name="connsiteY5" fmla="*/ 353 h 86889"/>
                    <a:gd name="connsiteX6" fmla="*/ 67715 w 79608"/>
                    <a:gd name="connsiteY6" fmla="*/ 353 h 86889"/>
                    <a:gd name="connsiteX7" fmla="*/ 59800 w 79608"/>
                    <a:gd name="connsiteY7" fmla="*/ 22643 h 86889"/>
                    <a:gd name="connsiteX8" fmla="*/ 20639 w 79608"/>
                    <a:gd name="connsiteY8" fmla="*/ 22643 h 86889"/>
                    <a:gd name="connsiteX9" fmla="*/ 12724 w 79608"/>
                    <a:gd name="connsiteY9" fmla="*/ 353 h 86889"/>
                    <a:gd name="connsiteX10" fmla="*/ 322 w 79608"/>
                    <a:gd name="connsiteY10" fmla="*/ 353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9608" h="86889">
                      <a:moveTo>
                        <a:pt x="40136" y="75659"/>
                      </a:moveTo>
                      <a:lnTo>
                        <a:pt x="24177" y="32419"/>
                      </a:lnTo>
                      <a:lnTo>
                        <a:pt x="56132" y="32419"/>
                      </a:lnTo>
                      <a:close/>
                      <a:moveTo>
                        <a:pt x="33488" y="87242"/>
                      </a:moveTo>
                      <a:lnTo>
                        <a:pt x="46821" y="87242"/>
                      </a:lnTo>
                      <a:lnTo>
                        <a:pt x="79931" y="353"/>
                      </a:lnTo>
                      <a:lnTo>
                        <a:pt x="67715" y="353"/>
                      </a:lnTo>
                      <a:lnTo>
                        <a:pt x="59800" y="22643"/>
                      </a:lnTo>
                      <a:lnTo>
                        <a:pt x="20639" y="22643"/>
                      </a:lnTo>
                      <a:lnTo>
                        <a:pt x="12724" y="353"/>
                      </a:lnTo>
                      <a:lnTo>
                        <a:pt x="322" y="3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igura a mano libera: forma 165">
                  <a:extLst>
                    <a:ext uri="{FF2B5EF4-FFF2-40B4-BE49-F238E27FC236}">
                      <a16:creationId xmlns:a16="http://schemas.microsoft.com/office/drawing/2014/main" id="{7BEE6BE0-7A5D-B24A-C096-3C9027CECDE7}"/>
                    </a:ext>
                  </a:extLst>
                </p:cNvPr>
                <p:cNvSpPr/>
                <p:nvPr/>
              </p:nvSpPr>
              <p:spPr>
                <a:xfrm flipV="1">
                  <a:off x="3888827" y="5332958"/>
                  <a:ext cx="51563" cy="68435"/>
                </a:xfrm>
                <a:custGeom>
                  <a:avLst/>
                  <a:gdLst>
                    <a:gd name="connsiteX0" fmla="*/ 51904 w 51563"/>
                    <a:gd name="connsiteY0" fmla="*/ 64739 h 68435"/>
                    <a:gd name="connsiteX1" fmla="*/ 51904 w 51563"/>
                    <a:gd name="connsiteY1" fmla="*/ 54720 h 68435"/>
                    <a:gd name="connsiteX2" fmla="*/ 42798 w 51563"/>
                    <a:gd name="connsiteY2" fmla="*/ 58482 h 68435"/>
                    <a:gd name="connsiteX3" fmla="*/ 33580 w 51563"/>
                    <a:gd name="connsiteY3" fmla="*/ 59730 h 68435"/>
                    <a:gd name="connsiteX4" fmla="*/ 17379 w 51563"/>
                    <a:gd name="connsiteY4" fmla="*/ 53119 h 68435"/>
                    <a:gd name="connsiteX5" fmla="*/ 11625 w 51563"/>
                    <a:gd name="connsiteY5" fmla="*/ 34590 h 68435"/>
                    <a:gd name="connsiteX6" fmla="*/ 17379 w 51563"/>
                    <a:gd name="connsiteY6" fmla="*/ 16043 h 68435"/>
                    <a:gd name="connsiteX7" fmla="*/ 33580 w 51563"/>
                    <a:gd name="connsiteY7" fmla="*/ 9451 h 68435"/>
                    <a:gd name="connsiteX8" fmla="*/ 42798 w 51563"/>
                    <a:gd name="connsiteY8" fmla="*/ 10698 h 68435"/>
                    <a:gd name="connsiteX9" fmla="*/ 51904 w 51563"/>
                    <a:gd name="connsiteY9" fmla="*/ 14460 h 68435"/>
                    <a:gd name="connsiteX10" fmla="*/ 51904 w 51563"/>
                    <a:gd name="connsiteY10" fmla="*/ 4553 h 68435"/>
                    <a:gd name="connsiteX11" fmla="*/ 42612 w 51563"/>
                    <a:gd name="connsiteY11" fmla="*/ 1425 h 68435"/>
                    <a:gd name="connsiteX12" fmla="*/ 32407 w 51563"/>
                    <a:gd name="connsiteY12" fmla="*/ 363 h 68435"/>
                    <a:gd name="connsiteX13" fmla="*/ 8999 w 51563"/>
                    <a:gd name="connsiteY13" fmla="*/ 9618 h 68435"/>
                    <a:gd name="connsiteX14" fmla="*/ 340 w 51563"/>
                    <a:gd name="connsiteY14" fmla="*/ 34590 h 68435"/>
                    <a:gd name="connsiteX15" fmla="*/ 9092 w 51563"/>
                    <a:gd name="connsiteY15" fmla="*/ 59655 h 68435"/>
                    <a:gd name="connsiteX16" fmla="*/ 33114 w 51563"/>
                    <a:gd name="connsiteY16" fmla="*/ 68799 h 68435"/>
                    <a:gd name="connsiteX17" fmla="*/ 42761 w 51563"/>
                    <a:gd name="connsiteY17" fmla="*/ 67774 h 68435"/>
                    <a:gd name="connsiteX18" fmla="*/ 51904 w 51563"/>
                    <a:gd name="connsiteY18" fmla="*/ 6473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563" h="68435">
                      <a:moveTo>
                        <a:pt x="51904" y="64739"/>
                      </a:moveTo>
                      <a:lnTo>
                        <a:pt x="51904" y="54720"/>
                      </a:lnTo>
                      <a:cubicBezTo>
                        <a:pt x="48875" y="56396"/>
                        <a:pt x="45839" y="57650"/>
                        <a:pt x="42798" y="58482"/>
                      </a:cubicBezTo>
                      <a:cubicBezTo>
                        <a:pt x="39756" y="59314"/>
                        <a:pt x="36684" y="59730"/>
                        <a:pt x="33580" y="59730"/>
                      </a:cubicBezTo>
                      <a:cubicBezTo>
                        <a:pt x="26628" y="59730"/>
                        <a:pt x="21228" y="57526"/>
                        <a:pt x="17379" y="53119"/>
                      </a:cubicBezTo>
                      <a:cubicBezTo>
                        <a:pt x="13543" y="48724"/>
                        <a:pt x="11625" y="42548"/>
                        <a:pt x="11625" y="34590"/>
                      </a:cubicBezTo>
                      <a:cubicBezTo>
                        <a:pt x="11625" y="26633"/>
                        <a:pt x="13543" y="20450"/>
                        <a:pt x="17379" y="16043"/>
                      </a:cubicBezTo>
                      <a:cubicBezTo>
                        <a:pt x="21228" y="11648"/>
                        <a:pt x="26628" y="9451"/>
                        <a:pt x="33580" y="9451"/>
                      </a:cubicBezTo>
                      <a:cubicBezTo>
                        <a:pt x="36684" y="9451"/>
                        <a:pt x="39756" y="9867"/>
                        <a:pt x="42798" y="10698"/>
                      </a:cubicBezTo>
                      <a:cubicBezTo>
                        <a:pt x="45839" y="11530"/>
                        <a:pt x="48875" y="12784"/>
                        <a:pt x="51904" y="14460"/>
                      </a:cubicBezTo>
                      <a:lnTo>
                        <a:pt x="51904" y="4553"/>
                      </a:lnTo>
                      <a:cubicBezTo>
                        <a:pt x="48912" y="3163"/>
                        <a:pt x="45815" y="2120"/>
                        <a:pt x="42612" y="1425"/>
                      </a:cubicBezTo>
                      <a:cubicBezTo>
                        <a:pt x="39421" y="717"/>
                        <a:pt x="36019" y="363"/>
                        <a:pt x="32407" y="363"/>
                      </a:cubicBezTo>
                      <a:cubicBezTo>
                        <a:pt x="22587" y="363"/>
                        <a:pt x="14784" y="3448"/>
                        <a:pt x="8999" y="9618"/>
                      </a:cubicBezTo>
                      <a:cubicBezTo>
                        <a:pt x="3226" y="15788"/>
                        <a:pt x="340" y="24112"/>
                        <a:pt x="340" y="34590"/>
                      </a:cubicBezTo>
                      <a:cubicBezTo>
                        <a:pt x="340" y="45217"/>
                        <a:pt x="3257" y="53572"/>
                        <a:pt x="9092" y="59655"/>
                      </a:cubicBezTo>
                      <a:cubicBezTo>
                        <a:pt x="14940" y="65751"/>
                        <a:pt x="22947" y="68799"/>
                        <a:pt x="33114" y="68799"/>
                      </a:cubicBezTo>
                      <a:cubicBezTo>
                        <a:pt x="36404" y="68799"/>
                        <a:pt x="39620" y="68457"/>
                        <a:pt x="42761" y="67774"/>
                      </a:cubicBezTo>
                      <a:cubicBezTo>
                        <a:pt x="45902" y="67104"/>
                        <a:pt x="48949" y="66092"/>
                        <a:pt x="51904" y="647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igura a mano libera: forma 166">
                  <a:extLst>
                    <a:ext uri="{FF2B5EF4-FFF2-40B4-BE49-F238E27FC236}">
                      <a16:creationId xmlns:a16="http://schemas.microsoft.com/office/drawing/2014/main" id="{478D8112-77D5-6F1C-E081-A65CA7906655}"/>
                    </a:ext>
                  </a:extLst>
                </p:cNvPr>
                <p:cNvSpPr/>
                <p:nvPr/>
              </p:nvSpPr>
              <p:spPr>
                <a:xfrm flipV="1">
                  <a:off x="3958599" y="5332958"/>
                  <a:ext cx="38174" cy="66740"/>
                </a:xfrm>
                <a:custGeom>
                  <a:avLst/>
                  <a:gdLst>
                    <a:gd name="connsiteX0" fmla="*/ 38526 w 38174"/>
                    <a:gd name="connsiteY0" fmla="*/ 55539 h 66740"/>
                    <a:gd name="connsiteX1" fmla="*/ 34597 w 38174"/>
                    <a:gd name="connsiteY1" fmla="*/ 57066 h 66740"/>
                    <a:gd name="connsiteX2" fmla="*/ 29923 w 38174"/>
                    <a:gd name="connsiteY2" fmla="*/ 57569 h 66740"/>
                    <a:gd name="connsiteX3" fmla="*/ 15975 w 38174"/>
                    <a:gd name="connsiteY3" fmla="*/ 51666 h 66740"/>
                    <a:gd name="connsiteX4" fmla="*/ 11115 w 38174"/>
                    <a:gd name="connsiteY4" fmla="*/ 34701 h 66740"/>
                    <a:gd name="connsiteX5" fmla="*/ 11115 w 38174"/>
                    <a:gd name="connsiteY5" fmla="*/ 362 h 66740"/>
                    <a:gd name="connsiteX6" fmla="*/ 352 w 38174"/>
                    <a:gd name="connsiteY6" fmla="*/ 362 h 66740"/>
                    <a:gd name="connsiteX7" fmla="*/ 352 w 38174"/>
                    <a:gd name="connsiteY7" fmla="*/ 65539 h 66740"/>
                    <a:gd name="connsiteX8" fmla="*/ 11115 w 38174"/>
                    <a:gd name="connsiteY8" fmla="*/ 65539 h 66740"/>
                    <a:gd name="connsiteX9" fmla="*/ 11115 w 38174"/>
                    <a:gd name="connsiteY9" fmla="*/ 55409 h 66740"/>
                    <a:gd name="connsiteX10" fmla="*/ 19905 w 38174"/>
                    <a:gd name="connsiteY10" fmla="*/ 64217 h 66740"/>
                    <a:gd name="connsiteX11" fmla="*/ 33070 w 38174"/>
                    <a:gd name="connsiteY11" fmla="*/ 67103 h 66740"/>
                    <a:gd name="connsiteX12" fmla="*/ 35510 w 38174"/>
                    <a:gd name="connsiteY12" fmla="*/ 66954 h 66740"/>
                    <a:gd name="connsiteX13" fmla="*/ 38471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8526" y="55539"/>
                      </a:moveTo>
                      <a:cubicBezTo>
                        <a:pt x="37322" y="56234"/>
                        <a:pt x="36012" y="56743"/>
                        <a:pt x="34597" y="57066"/>
                      </a:cubicBezTo>
                      <a:cubicBezTo>
                        <a:pt x="33182" y="57401"/>
                        <a:pt x="31624" y="57569"/>
                        <a:pt x="29923" y="57569"/>
                      </a:cubicBezTo>
                      <a:cubicBezTo>
                        <a:pt x="23865" y="57569"/>
                        <a:pt x="19216" y="55601"/>
                        <a:pt x="15975" y="51666"/>
                      </a:cubicBezTo>
                      <a:cubicBezTo>
                        <a:pt x="12735" y="47730"/>
                        <a:pt x="11115" y="42075"/>
                        <a:pt x="11115" y="34701"/>
                      </a:cubicBezTo>
                      <a:lnTo>
                        <a:pt x="11115" y="362"/>
                      </a:lnTo>
                      <a:lnTo>
                        <a:pt x="352" y="362"/>
                      </a:lnTo>
                      <a:lnTo>
                        <a:pt x="352" y="65539"/>
                      </a:lnTo>
                      <a:lnTo>
                        <a:pt x="11115" y="65539"/>
                      </a:lnTo>
                      <a:lnTo>
                        <a:pt x="11115" y="55409"/>
                      </a:lnTo>
                      <a:cubicBezTo>
                        <a:pt x="13375" y="59369"/>
                        <a:pt x="16304" y="62305"/>
                        <a:pt x="19905" y="64217"/>
                      </a:cubicBezTo>
                      <a:cubicBezTo>
                        <a:pt x="23517" y="66141"/>
                        <a:pt x="27906" y="67103"/>
                        <a:pt x="33070" y="67103"/>
                      </a:cubicBezTo>
                      <a:cubicBezTo>
                        <a:pt x="33803" y="67103"/>
                        <a:pt x="34616" y="67053"/>
                        <a:pt x="35510" y="66954"/>
                      </a:cubicBezTo>
                      <a:cubicBezTo>
                        <a:pt x="36404" y="66867"/>
                        <a:pt x="37390" y="66725"/>
                        <a:pt x="38471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" name="Figura a mano libera: forma 167">
                  <a:extLst>
                    <a:ext uri="{FF2B5EF4-FFF2-40B4-BE49-F238E27FC236}">
                      <a16:creationId xmlns:a16="http://schemas.microsoft.com/office/drawing/2014/main" id="{1BC2AF24-7A09-C4E5-CD6C-51D3347F20A4}"/>
                    </a:ext>
                  </a:extLst>
                </p:cNvPr>
                <p:cNvSpPr/>
                <p:nvPr/>
              </p:nvSpPr>
              <p:spPr>
                <a:xfrm flipV="1">
                  <a:off x="4000670" y="5332958"/>
                  <a:ext cx="59832" cy="68435"/>
                </a:xfrm>
                <a:custGeom>
                  <a:avLst/>
                  <a:gdLst>
                    <a:gd name="connsiteX0" fmla="*/ 30261 w 59832"/>
                    <a:gd name="connsiteY0" fmla="*/ 59730 h 68435"/>
                    <a:gd name="connsiteX1" fmla="*/ 16648 w 59832"/>
                    <a:gd name="connsiteY1" fmla="*/ 53007 h 68435"/>
                    <a:gd name="connsiteX2" fmla="*/ 11639 w 59832"/>
                    <a:gd name="connsiteY2" fmla="*/ 34590 h 68435"/>
                    <a:gd name="connsiteX3" fmla="*/ 16611 w 59832"/>
                    <a:gd name="connsiteY3" fmla="*/ 16173 h 68435"/>
                    <a:gd name="connsiteX4" fmla="*/ 30261 w 59832"/>
                    <a:gd name="connsiteY4" fmla="*/ 9451 h 68435"/>
                    <a:gd name="connsiteX5" fmla="*/ 43818 w 59832"/>
                    <a:gd name="connsiteY5" fmla="*/ 16192 h 68435"/>
                    <a:gd name="connsiteX6" fmla="*/ 48827 w 59832"/>
                    <a:gd name="connsiteY6" fmla="*/ 34590 h 68435"/>
                    <a:gd name="connsiteX7" fmla="*/ 43818 w 59832"/>
                    <a:gd name="connsiteY7" fmla="*/ 52951 h 68435"/>
                    <a:gd name="connsiteX8" fmla="*/ 30261 w 59832"/>
                    <a:gd name="connsiteY8" fmla="*/ 59730 h 68435"/>
                    <a:gd name="connsiteX9" fmla="*/ 30261 w 59832"/>
                    <a:gd name="connsiteY9" fmla="*/ 68799 h 68435"/>
                    <a:gd name="connsiteX10" fmla="*/ 52197 w 59832"/>
                    <a:gd name="connsiteY10" fmla="*/ 59711 h 68435"/>
                    <a:gd name="connsiteX11" fmla="*/ 60186 w 59832"/>
                    <a:gd name="connsiteY11" fmla="*/ 34590 h 68435"/>
                    <a:gd name="connsiteX12" fmla="*/ 52197 w 59832"/>
                    <a:gd name="connsiteY12" fmla="*/ 9469 h 68435"/>
                    <a:gd name="connsiteX13" fmla="*/ 30261 w 59832"/>
                    <a:gd name="connsiteY13" fmla="*/ 363 h 68435"/>
                    <a:gd name="connsiteX14" fmla="*/ 8287 w 59832"/>
                    <a:gd name="connsiteY14" fmla="*/ 9469 h 68435"/>
                    <a:gd name="connsiteX15" fmla="*/ 354 w 59832"/>
                    <a:gd name="connsiteY15" fmla="*/ 34590 h 68435"/>
                    <a:gd name="connsiteX16" fmla="*/ 8287 w 59832"/>
                    <a:gd name="connsiteY16" fmla="*/ 59711 h 68435"/>
                    <a:gd name="connsiteX17" fmla="*/ 30261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261" y="59730"/>
                      </a:moveTo>
                      <a:cubicBezTo>
                        <a:pt x="24525" y="59730"/>
                        <a:pt x="19988" y="57489"/>
                        <a:pt x="16648" y="53007"/>
                      </a:cubicBezTo>
                      <a:cubicBezTo>
                        <a:pt x="13309" y="48526"/>
                        <a:pt x="11639" y="42387"/>
                        <a:pt x="11639" y="34590"/>
                      </a:cubicBezTo>
                      <a:cubicBezTo>
                        <a:pt x="11639" y="26794"/>
                        <a:pt x="13296" y="20655"/>
                        <a:pt x="16611" y="16173"/>
                      </a:cubicBezTo>
                      <a:cubicBezTo>
                        <a:pt x="19938" y="11692"/>
                        <a:pt x="24488" y="9451"/>
                        <a:pt x="30261" y="9451"/>
                      </a:cubicBezTo>
                      <a:cubicBezTo>
                        <a:pt x="35971" y="9451"/>
                        <a:pt x="40490" y="11698"/>
                        <a:pt x="43818" y="16192"/>
                      </a:cubicBezTo>
                      <a:cubicBezTo>
                        <a:pt x="47157" y="20698"/>
                        <a:pt x="48827" y="26831"/>
                        <a:pt x="48827" y="34590"/>
                      </a:cubicBezTo>
                      <a:cubicBezTo>
                        <a:pt x="48827" y="42312"/>
                        <a:pt x="47157" y="48433"/>
                        <a:pt x="43818" y="52951"/>
                      </a:cubicBezTo>
                      <a:cubicBezTo>
                        <a:pt x="40490" y="57470"/>
                        <a:pt x="35971" y="59730"/>
                        <a:pt x="30261" y="59730"/>
                      </a:cubicBezTo>
                      <a:close/>
                      <a:moveTo>
                        <a:pt x="30261" y="68799"/>
                      </a:moveTo>
                      <a:cubicBezTo>
                        <a:pt x="39572" y="68799"/>
                        <a:pt x="46884" y="65769"/>
                        <a:pt x="52197" y="59711"/>
                      </a:cubicBezTo>
                      <a:cubicBezTo>
                        <a:pt x="57523" y="53665"/>
                        <a:pt x="60186" y="45292"/>
                        <a:pt x="60186" y="34590"/>
                      </a:cubicBezTo>
                      <a:cubicBezTo>
                        <a:pt x="60186" y="23926"/>
                        <a:pt x="57523" y="15553"/>
                        <a:pt x="52197" y="9469"/>
                      </a:cubicBezTo>
                      <a:cubicBezTo>
                        <a:pt x="46884" y="3399"/>
                        <a:pt x="39572" y="363"/>
                        <a:pt x="30261" y="363"/>
                      </a:cubicBezTo>
                      <a:cubicBezTo>
                        <a:pt x="20913" y="363"/>
                        <a:pt x="13588" y="3399"/>
                        <a:pt x="8287" y="9469"/>
                      </a:cubicBezTo>
                      <a:cubicBezTo>
                        <a:pt x="2998" y="15553"/>
                        <a:pt x="354" y="23926"/>
                        <a:pt x="354" y="34590"/>
                      </a:cubicBezTo>
                      <a:cubicBezTo>
                        <a:pt x="354" y="45292"/>
                        <a:pt x="2998" y="53665"/>
                        <a:pt x="8287" y="59711"/>
                      </a:cubicBezTo>
                      <a:cubicBezTo>
                        <a:pt x="13588" y="65769"/>
                        <a:pt x="20913" y="68799"/>
                        <a:pt x="30261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9" name="Figura a mano libera: forma 168">
                  <a:extLst>
                    <a:ext uri="{FF2B5EF4-FFF2-40B4-BE49-F238E27FC236}">
                      <a16:creationId xmlns:a16="http://schemas.microsoft.com/office/drawing/2014/main" id="{A4622339-7EBF-8918-9C6A-D5209B80A87E}"/>
                    </a:ext>
                  </a:extLst>
                </p:cNvPr>
                <p:cNvSpPr/>
                <p:nvPr/>
              </p:nvSpPr>
              <p:spPr>
                <a:xfrm flipV="1">
                  <a:off x="4073474" y="5332958"/>
                  <a:ext cx="49813" cy="68435"/>
                </a:xfrm>
                <a:custGeom>
                  <a:avLst/>
                  <a:gdLst>
                    <a:gd name="connsiteX0" fmla="*/ 46681 w 49813"/>
                    <a:gd name="connsiteY0" fmla="*/ 65316 h 68435"/>
                    <a:gd name="connsiteX1" fmla="*/ 46681 w 49813"/>
                    <a:gd name="connsiteY1" fmla="*/ 55186 h 68435"/>
                    <a:gd name="connsiteX2" fmla="*/ 37259 w 49813"/>
                    <a:gd name="connsiteY2" fmla="*/ 58668 h 68435"/>
                    <a:gd name="connsiteX3" fmla="*/ 27128 w 49813"/>
                    <a:gd name="connsiteY3" fmla="*/ 59842 h 68435"/>
                    <a:gd name="connsiteX4" fmla="*/ 15173 w 49813"/>
                    <a:gd name="connsiteY4" fmla="*/ 57402 h 68435"/>
                    <a:gd name="connsiteX5" fmla="*/ 11188 w 49813"/>
                    <a:gd name="connsiteY5" fmla="*/ 50065 h 68435"/>
                    <a:gd name="connsiteX6" fmla="*/ 14037 w 49813"/>
                    <a:gd name="connsiteY6" fmla="*/ 44218 h 68435"/>
                    <a:gd name="connsiteX7" fmla="*/ 25508 w 49813"/>
                    <a:gd name="connsiteY7" fmla="*/ 40177 h 68435"/>
                    <a:gd name="connsiteX8" fmla="*/ 29177 w 49813"/>
                    <a:gd name="connsiteY8" fmla="*/ 39357 h 68435"/>
                    <a:gd name="connsiteX9" fmla="*/ 45378 w 49813"/>
                    <a:gd name="connsiteY9" fmla="*/ 32467 h 68435"/>
                    <a:gd name="connsiteX10" fmla="*/ 50182 w 49813"/>
                    <a:gd name="connsiteY10" fmla="*/ 20047 h 68435"/>
                    <a:gd name="connsiteX11" fmla="*/ 42994 w 49813"/>
                    <a:gd name="connsiteY11" fmla="*/ 5652 h 68435"/>
                    <a:gd name="connsiteX12" fmla="*/ 23236 w 49813"/>
                    <a:gd name="connsiteY12" fmla="*/ 363 h 68435"/>
                    <a:gd name="connsiteX13" fmla="*/ 12324 w 49813"/>
                    <a:gd name="connsiteY13" fmla="*/ 1388 h 68435"/>
                    <a:gd name="connsiteX14" fmla="*/ 369 w 49813"/>
                    <a:gd name="connsiteY14" fmla="*/ 4442 h 68435"/>
                    <a:gd name="connsiteX15" fmla="*/ 369 w 49813"/>
                    <a:gd name="connsiteY15" fmla="*/ 15503 h 68435"/>
                    <a:gd name="connsiteX16" fmla="*/ 12063 w 49813"/>
                    <a:gd name="connsiteY16" fmla="*/ 10866 h 68435"/>
                    <a:gd name="connsiteX17" fmla="*/ 23478 w 49813"/>
                    <a:gd name="connsiteY17" fmla="*/ 9339 h 68435"/>
                    <a:gd name="connsiteX18" fmla="*/ 35098 w 49813"/>
                    <a:gd name="connsiteY18" fmla="*/ 11928 h 68435"/>
                    <a:gd name="connsiteX19" fmla="*/ 39177 w 49813"/>
                    <a:gd name="connsiteY19" fmla="*/ 19227 h 68435"/>
                    <a:gd name="connsiteX20" fmla="*/ 36234 w 49813"/>
                    <a:gd name="connsiteY20" fmla="*/ 25912 h 68435"/>
                    <a:gd name="connsiteX21" fmla="*/ 23348 w 49813"/>
                    <a:gd name="connsiteY21" fmla="*/ 30400 h 68435"/>
                    <a:gd name="connsiteX22" fmla="*/ 19624 w 49813"/>
                    <a:gd name="connsiteY22" fmla="*/ 31276 h 68435"/>
                    <a:gd name="connsiteX23" fmla="*/ 5248 w 49813"/>
                    <a:gd name="connsiteY23" fmla="*/ 37700 h 68435"/>
                    <a:gd name="connsiteX24" fmla="*/ 834 w 49813"/>
                    <a:gd name="connsiteY24" fmla="*/ 49599 h 68435"/>
                    <a:gd name="connsiteX25" fmla="*/ 7352 w 49813"/>
                    <a:gd name="connsiteY25" fmla="*/ 63789 h 68435"/>
                    <a:gd name="connsiteX26" fmla="*/ 25862 w 49813"/>
                    <a:gd name="connsiteY26" fmla="*/ 68799 h 68435"/>
                    <a:gd name="connsiteX27" fmla="*/ 37016 w 49813"/>
                    <a:gd name="connsiteY27" fmla="*/ 67923 h 68435"/>
                    <a:gd name="connsiteX28" fmla="*/ 46681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6681" y="65316"/>
                      </a:moveTo>
                      <a:lnTo>
                        <a:pt x="46681" y="55186"/>
                      </a:lnTo>
                      <a:cubicBezTo>
                        <a:pt x="43664" y="56738"/>
                        <a:pt x="40524" y="57899"/>
                        <a:pt x="37259" y="58668"/>
                      </a:cubicBezTo>
                      <a:cubicBezTo>
                        <a:pt x="34006" y="59450"/>
                        <a:pt x="30629" y="59842"/>
                        <a:pt x="27128" y="59842"/>
                      </a:cubicBezTo>
                      <a:cubicBezTo>
                        <a:pt x="21815" y="59842"/>
                        <a:pt x="17830" y="59028"/>
                        <a:pt x="15173" y="57402"/>
                      </a:cubicBezTo>
                      <a:cubicBezTo>
                        <a:pt x="12516" y="55776"/>
                        <a:pt x="11188" y="53330"/>
                        <a:pt x="11188" y="50065"/>
                      </a:cubicBezTo>
                      <a:cubicBezTo>
                        <a:pt x="11188" y="47582"/>
                        <a:pt x="12138" y="45633"/>
                        <a:pt x="14037" y="44218"/>
                      </a:cubicBezTo>
                      <a:cubicBezTo>
                        <a:pt x="15937" y="42803"/>
                        <a:pt x="19760" y="41456"/>
                        <a:pt x="25508" y="40177"/>
                      </a:cubicBezTo>
                      <a:lnTo>
                        <a:pt x="29177" y="39357"/>
                      </a:lnTo>
                      <a:cubicBezTo>
                        <a:pt x="36774" y="37731"/>
                        <a:pt x="42175" y="35434"/>
                        <a:pt x="45378" y="32467"/>
                      </a:cubicBezTo>
                      <a:cubicBezTo>
                        <a:pt x="48581" y="29500"/>
                        <a:pt x="50182" y="25360"/>
                        <a:pt x="50182" y="20047"/>
                      </a:cubicBezTo>
                      <a:cubicBezTo>
                        <a:pt x="50182" y="13988"/>
                        <a:pt x="47786" y="9190"/>
                        <a:pt x="42994" y="5652"/>
                      </a:cubicBezTo>
                      <a:cubicBezTo>
                        <a:pt x="38202" y="2126"/>
                        <a:pt x="31616" y="363"/>
                        <a:pt x="23236" y="363"/>
                      </a:cubicBezTo>
                      <a:cubicBezTo>
                        <a:pt x="19748" y="363"/>
                        <a:pt x="16110" y="705"/>
                        <a:pt x="12324" y="1388"/>
                      </a:cubicBezTo>
                      <a:cubicBezTo>
                        <a:pt x="8537" y="2070"/>
                        <a:pt x="4552" y="3088"/>
                        <a:pt x="369" y="4442"/>
                      </a:cubicBezTo>
                      <a:lnTo>
                        <a:pt x="369" y="15503"/>
                      </a:lnTo>
                      <a:cubicBezTo>
                        <a:pt x="4329" y="13442"/>
                        <a:pt x="8227" y="11896"/>
                        <a:pt x="12063" y="10866"/>
                      </a:cubicBezTo>
                      <a:cubicBezTo>
                        <a:pt x="15899" y="9848"/>
                        <a:pt x="19704" y="9339"/>
                        <a:pt x="23478" y="9339"/>
                      </a:cubicBezTo>
                      <a:cubicBezTo>
                        <a:pt x="28519" y="9339"/>
                        <a:pt x="32392" y="10202"/>
                        <a:pt x="35098" y="11928"/>
                      </a:cubicBezTo>
                      <a:cubicBezTo>
                        <a:pt x="37817" y="13653"/>
                        <a:pt x="39177" y="16086"/>
                        <a:pt x="39177" y="19227"/>
                      </a:cubicBezTo>
                      <a:cubicBezTo>
                        <a:pt x="39177" y="22132"/>
                        <a:pt x="38196" y="24361"/>
                        <a:pt x="36234" y="25912"/>
                      </a:cubicBezTo>
                      <a:cubicBezTo>
                        <a:pt x="34285" y="27464"/>
                        <a:pt x="29990" y="28960"/>
                        <a:pt x="23348" y="30400"/>
                      </a:cubicBezTo>
                      <a:lnTo>
                        <a:pt x="19624" y="31276"/>
                      </a:lnTo>
                      <a:cubicBezTo>
                        <a:pt x="12994" y="32666"/>
                        <a:pt x="8202" y="34808"/>
                        <a:pt x="5248" y="37700"/>
                      </a:cubicBezTo>
                      <a:cubicBezTo>
                        <a:pt x="2305" y="40593"/>
                        <a:pt x="834" y="44559"/>
                        <a:pt x="834" y="49599"/>
                      </a:cubicBezTo>
                      <a:cubicBezTo>
                        <a:pt x="834" y="55732"/>
                        <a:pt x="3007" y="60462"/>
                        <a:pt x="7352" y="63789"/>
                      </a:cubicBezTo>
                      <a:cubicBezTo>
                        <a:pt x="11697" y="67129"/>
                        <a:pt x="17867" y="68799"/>
                        <a:pt x="25862" y="68799"/>
                      </a:cubicBezTo>
                      <a:cubicBezTo>
                        <a:pt x="29810" y="68799"/>
                        <a:pt x="33528" y="68507"/>
                        <a:pt x="37016" y="67923"/>
                      </a:cubicBezTo>
                      <a:cubicBezTo>
                        <a:pt x="40517" y="67352"/>
                        <a:pt x="43739" y="66483"/>
                        <a:pt x="46681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Figura a mano libera: forma 169">
                  <a:extLst>
                    <a:ext uri="{FF2B5EF4-FFF2-40B4-BE49-F238E27FC236}">
                      <a16:creationId xmlns:a16="http://schemas.microsoft.com/office/drawing/2014/main" id="{D09FAB56-229E-F734-472D-36ECC016334E}"/>
                    </a:ext>
                  </a:extLst>
                </p:cNvPr>
                <p:cNvSpPr/>
                <p:nvPr/>
              </p:nvSpPr>
              <p:spPr>
                <a:xfrm flipV="1">
                  <a:off x="4135566" y="5332958"/>
                  <a:ext cx="49813" cy="68435"/>
                </a:xfrm>
                <a:custGeom>
                  <a:avLst/>
                  <a:gdLst>
                    <a:gd name="connsiteX0" fmla="*/ 46690 w 49813"/>
                    <a:gd name="connsiteY0" fmla="*/ 65316 h 68435"/>
                    <a:gd name="connsiteX1" fmla="*/ 46690 w 49813"/>
                    <a:gd name="connsiteY1" fmla="*/ 55186 h 68435"/>
                    <a:gd name="connsiteX2" fmla="*/ 37268 w 49813"/>
                    <a:gd name="connsiteY2" fmla="*/ 58668 h 68435"/>
                    <a:gd name="connsiteX3" fmla="*/ 27138 w 49813"/>
                    <a:gd name="connsiteY3" fmla="*/ 59842 h 68435"/>
                    <a:gd name="connsiteX4" fmla="*/ 15182 w 49813"/>
                    <a:gd name="connsiteY4" fmla="*/ 57402 h 68435"/>
                    <a:gd name="connsiteX5" fmla="*/ 11197 w 49813"/>
                    <a:gd name="connsiteY5" fmla="*/ 50065 h 68435"/>
                    <a:gd name="connsiteX6" fmla="*/ 14046 w 49813"/>
                    <a:gd name="connsiteY6" fmla="*/ 44218 h 68435"/>
                    <a:gd name="connsiteX7" fmla="*/ 25517 w 49813"/>
                    <a:gd name="connsiteY7" fmla="*/ 40177 h 68435"/>
                    <a:gd name="connsiteX8" fmla="*/ 29186 w 49813"/>
                    <a:gd name="connsiteY8" fmla="*/ 39357 h 68435"/>
                    <a:gd name="connsiteX9" fmla="*/ 45387 w 49813"/>
                    <a:gd name="connsiteY9" fmla="*/ 32467 h 68435"/>
                    <a:gd name="connsiteX10" fmla="*/ 50192 w 49813"/>
                    <a:gd name="connsiteY10" fmla="*/ 20047 h 68435"/>
                    <a:gd name="connsiteX11" fmla="*/ 43003 w 49813"/>
                    <a:gd name="connsiteY11" fmla="*/ 5652 h 68435"/>
                    <a:gd name="connsiteX12" fmla="*/ 23246 w 49813"/>
                    <a:gd name="connsiteY12" fmla="*/ 363 h 68435"/>
                    <a:gd name="connsiteX13" fmla="*/ 12333 w 49813"/>
                    <a:gd name="connsiteY13" fmla="*/ 1388 h 68435"/>
                    <a:gd name="connsiteX14" fmla="*/ 378 w 49813"/>
                    <a:gd name="connsiteY14" fmla="*/ 4442 h 68435"/>
                    <a:gd name="connsiteX15" fmla="*/ 378 w 49813"/>
                    <a:gd name="connsiteY15" fmla="*/ 15503 h 68435"/>
                    <a:gd name="connsiteX16" fmla="*/ 12073 w 49813"/>
                    <a:gd name="connsiteY16" fmla="*/ 10866 h 68435"/>
                    <a:gd name="connsiteX17" fmla="*/ 23488 w 49813"/>
                    <a:gd name="connsiteY17" fmla="*/ 9339 h 68435"/>
                    <a:gd name="connsiteX18" fmla="*/ 35108 w 49813"/>
                    <a:gd name="connsiteY18" fmla="*/ 11928 h 68435"/>
                    <a:gd name="connsiteX19" fmla="*/ 39186 w 49813"/>
                    <a:gd name="connsiteY19" fmla="*/ 19227 h 68435"/>
                    <a:gd name="connsiteX20" fmla="*/ 36244 w 49813"/>
                    <a:gd name="connsiteY20" fmla="*/ 25912 h 68435"/>
                    <a:gd name="connsiteX21" fmla="*/ 23357 w 49813"/>
                    <a:gd name="connsiteY21" fmla="*/ 30400 h 68435"/>
                    <a:gd name="connsiteX22" fmla="*/ 19633 w 49813"/>
                    <a:gd name="connsiteY22" fmla="*/ 31276 h 68435"/>
                    <a:gd name="connsiteX23" fmla="*/ 5257 w 49813"/>
                    <a:gd name="connsiteY23" fmla="*/ 37700 h 68435"/>
                    <a:gd name="connsiteX24" fmla="*/ 844 w 49813"/>
                    <a:gd name="connsiteY24" fmla="*/ 49599 h 68435"/>
                    <a:gd name="connsiteX25" fmla="*/ 7361 w 49813"/>
                    <a:gd name="connsiteY25" fmla="*/ 63789 h 68435"/>
                    <a:gd name="connsiteX26" fmla="*/ 25871 w 49813"/>
                    <a:gd name="connsiteY26" fmla="*/ 68799 h 68435"/>
                    <a:gd name="connsiteX27" fmla="*/ 37026 w 49813"/>
                    <a:gd name="connsiteY27" fmla="*/ 67923 h 68435"/>
                    <a:gd name="connsiteX28" fmla="*/ 46690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6690" y="65316"/>
                      </a:moveTo>
                      <a:lnTo>
                        <a:pt x="46690" y="55186"/>
                      </a:lnTo>
                      <a:cubicBezTo>
                        <a:pt x="43674" y="56738"/>
                        <a:pt x="40533" y="57899"/>
                        <a:pt x="37268" y="58668"/>
                      </a:cubicBezTo>
                      <a:cubicBezTo>
                        <a:pt x="34015" y="59450"/>
                        <a:pt x="30639" y="59842"/>
                        <a:pt x="27138" y="59842"/>
                      </a:cubicBezTo>
                      <a:cubicBezTo>
                        <a:pt x="21824" y="59842"/>
                        <a:pt x="17839" y="59028"/>
                        <a:pt x="15182" y="57402"/>
                      </a:cubicBezTo>
                      <a:cubicBezTo>
                        <a:pt x="12526" y="55776"/>
                        <a:pt x="11197" y="53330"/>
                        <a:pt x="11197" y="50065"/>
                      </a:cubicBezTo>
                      <a:cubicBezTo>
                        <a:pt x="11197" y="47582"/>
                        <a:pt x="12147" y="45633"/>
                        <a:pt x="14046" y="44218"/>
                      </a:cubicBezTo>
                      <a:cubicBezTo>
                        <a:pt x="15946" y="42803"/>
                        <a:pt x="19770" y="41456"/>
                        <a:pt x="25517" y="40177"/>
                      </a:cubicBezTo>
                      <a:lnTo>
                        <a:pt x="29186" y="39357"/>
                      </a:lnTo>
                      <a:cubicBezTo>
                        <a:pt x="36784" y="37731"/>
                        <a:pt x="42184" y="35434"/>
                        <a:pt x="45387" y="32467"/>
                      </a:cubicBezTo>
                      <a:cubicBezTo>
                        <a:pt x="48590" y="29500"/>
                        <a:pt x="50192" y="25360"/>
                        <a:pt x="50192" y="20047"/>
                      </a:cubicBezTo>
                      <a:cubicBezTo>
                        <a:pt x="50192" y="13988"/>
                        <a:pt x="47795" y="9190"/>
                        <a:pt x="43003" y="5652"/>
                      </a:cubicBezTo>
                      <a:cubicBezTo>
                        <a:pt x="38211" y="2126"/>
                        <a:pt x="31625" y="363"/>
                        <a:pt x="23246" y="363"/>
                      </a:cubicBezTo>
                      <a:cubicBezTo>
                        <a:pt x="19757" y="363"/>
                        <a:pt x="16120" y="705"/>
                        <a:pt x="12333" y="1388"/>
                      </a:cubicBezTo>
                      <a:cubicBezTo>
                        <a:pt x="8547" y="2070"/>
                        <a:pt x="4562" y="3088"/>
                        <a:pt x="378" y="4442"/>
                      </a:cubicBezTo>
                      <a:lnTo>
                        <a:pt x="378" y="15503"/>
                      </a:lnTo>
                      <a:cubicBezTo>
                        <a:pt x="4338" y="13442"/>
                        <a:pt x="8236" y="11896"/>
                        <a:pt x="12073" y="10866"/>
                      </a:cubicBezTo>
                      <a:cubicBezTo>
                        <a:pt x="15909" y="9848"/>
                        <a:pt x="19714" y="9339"/>
                        <a:pt x="23488" y="9339"/>
                      </a:cubicBezTo>
                      <a:cubicBezTo>
                        <a:pt x="28528" y="9339"/>
                        <a:pt x="32401" y="10202"/>
                        <a:pt x="35108" y="11928"/>
                      </a:cubicBezTo>
                      <a:cubicBezTo>
                        <a:pt x="37827" y="13653"/>
                        <a:pt x="39186" y="16086"/>
                        <a:pt x="39186" y="19227"/>
                      </a:cubicBezTo>
                      <a:cubicBezTo>
                        <a:pt x="39186" y="22132"/>
                        <a:pt x="38205" y="24361"/>
                        <a:pt x="36244" y="25912"/>
                      </a:cubicBezTo>
                      <a:cubicBezTo>
                        <a:pt x="34295" y="27464"/>
                        <a:pt x="29999" y="28960"/>
                        <a:pt x="23357" y="30400"/>
                      </a:cubicBezTo>
                      <a:lnTo>
                        <a:pt x="19633" y="31276"/>
                      </a:lnTo>
                      <a:cubicBezTo>
                        <a:pt x="13004" y="32666"/>
                        <a:pt x="8212" y="34808"/>
                        <a:pt x="5257" y="37700"/>
                      </a:cubicBezTo>
                      <a:cubicBezTo>
                        <a:pt x="2315" y="40593"/>
                        <a:pt x="844" y="44559"/>
                        <a:pt x="844" y="49599"/>
                      </a:cubicBezTo>
                      <a:cubicBezTo>
                        <a:pt x="844" y="55732"/>
                        <a:pt x="3016" y="60462"/>
                        <a:pt x="7361" y="63789"/>
                      </a:cubicBezTo>
                      <a:cubicBezTo>
                        <a:pt x="11706" y="67129"/>
                        <a:pt x="17876" y="68799"/>
                        <a:pt x="25871" y="68799"/>
                      </a:cubicBezTo>
                      <a:cubicBezTo>
                        <a:pt x="29819" y="68799"/>
                        <a:pt x="33537" y="68507"/>
                        <a:pt x="37026" y="67923"/>
                      </a:cubicBezTo>
                      <a:cubicBezTo>
                        <a:pt x="40527" y="67352"/>
                        <a:pt x="43748" y="66483"/>
                        <a:pt x="46690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1" name="Figura a mano libera: forma 170">
                  <a:extLst>
                    <a:ext uri="{FF2B5EF4-FFF2-40B4-BE49-F238E27FC236}">
                      <a16:creationId xmlns:a16="http://schemas.microsoft.com/office/drawing/2014/main" id="{B3A15C6F-614E-A87F-8A47-018A2075EAB2}"/>
                    </a:ext>
                  </a:extLst>
                </p:cNvPr>
                <p:cNvSpPr/>
                <p:nvPr/>
              </p:nvSpPr>
              <p:spPr>
                <a:xfrm flipV="1">
                  <a:off x="4191197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2" name="Figura a mano libera: forma 171">
                  <a:extLst>
                    <a:ext uri="{FF2B5EF4-FFF2-40B4-BE49-F238E27FC236}">
                      <a16:creationId xmlns:a16="http://schemas.microsoft.com/office/drawing/2014/main" id="{03EB9E07-2919-4088-D619-DD84818CF6EC}"/>
                    </a:ext>
                  </a:extLst>
                </p:cNvPr>
                <p:cNvSpPr/>
                <p:nvPr/>
              </p:nvSpPr>
              <p:spPr>
                <a:xfrm flipV="1">
                  <a:off x="4232283" y="5316012"/>
                  <a:ext cx="40670" cy="83686"/>
                </a:xfrm>
                <a:custGeom>
                  <a:avLst/>
                  <a:gdLst>
                    <a:gd name="connsiteX0" fmla="*/ 19020 w 40670"/>
                    <a:gd name="connsiteY0" fmla="*/ 84041 h 83686"/>
                    <a:gd name="connsiteX1" fmla="*/ 19020 w 40670"/>
                    <a:gd name="connsiteY1" fmla="*/ 65531 h 83686"/>
                    <a:gd name="connsiteX2" fmla="*/ 41069 w 40670"/>
                    <a:gd name="connsiteY2" fmla="*/ 65531 h 83686"/>
                    <a:gd name="connsiteX3" fmla="*/ 41069 w 40670"/>
                    <a:gd name="connsiteY3" fmla="*/ 57207 h 83686"/>
                    <a:gd name="connsiteX4" fmla="*/ 19020 w 40670"/>
                    <a:gd name="connsiteY4" fmla="*/ 57207 h 83686"/>
                    <a:gd name="connsiteX5" fmla="*/ 19020 w 40670"/>
                    <a:gd name="connsiteY5" fmla="*/ 21825 h 83686"/>
                    <a:gd name="connsiteX6" fmla="*/ 21199 w 40670"/>
                    <a:gd name="connsiteY6" fmla="*/ 11583 h 83686"/>
                    <a:gd name="connsiteX7" fmla="*/ 30082 w 40670"/>
                    <a:gd name="connsiteY7" fmla="*/ 9311 h 83686"/>
                    <a:gd name="connsiteX8" fmla="*/ 41069 w 40670"/>
                    <a:gd name="connsiteY8" fmla="*/ 9311 h 83686"/>
                    <a:gd name="connsiteX9" fmla="*/ 41069 w 40670"/>
                    <a:gd name="connsiteY9" fmla="*/ 354 h 83686"/>
                    <a:gd name="connsiteX10" fmla="*/ 30082 w 40670"/>
                    <a:gd name="connsiteY10" fmla="*/ 354 h 83686"/>
                    <a:gd name="connsiteX11" fmla="*/ 12968 w 40670"/>
                    <a:gd name="connsiteY11" fmla="*/ 4972 h 83686"/>
                    <a:gd name="connsiteX12" fmla="*/ 8257 w 40670"/>
                    <a:gd name="connsiteY12" fmla="*/ 21825 h 83686"/>
                    <a:gd name="connsiteX13" fmla="*/ 8257 w 40670"/>
                    <a:gd name="connsiteY13" fmla="*/ 57207 h 83686"/>
                    <a:gd name="connsiteX14" fmla="*/ 399 w 40670"/>
                    <a:gd name="connsiteY14" fmla="*/ 57207 h 83686"/>
                    <a:gd name="connsiteX15" fmla="*/ 399 w 40670"/>
                    <a:gd name="connsiteY15" fmla="*/ 65531 h 83686"/>
                    <a:gd name="connsiteX16" fmla="*/ 8257 w 40670"/>
                    <a:gd name="connsiteY16" fmla="*/ 65531 h 83686"/>
                    <a:gd name="connsiteX17" fmla="*/ 8257 w 40670"/>
                    <a:gd name="connsiteY17" fmla="*/ 84041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9020" y="84041"/>
                      </a:moveTo>
                      <a:lnTo>
                        <a:pt x="19020" y="65531"/>
                      </a:lnTo>
                      <a:lnTo>
                        <a:pt x="41069" y="65531"/>
                      </a:lnTo>
                      <a:lnTo>
                        <a:pt x="41069" y="57207"/>
                      </a:lnTo>
                      <a:lnTo>
                        <a:pt x="19020" y="57207"/>
                      </a:lnTo>
                      <a:lnTo>
                        <a:pt x="19020" y="21825"/>
                      </a:lnTo>
                      <a:cubicBezTo>
                        <a:pt x="19020" y="16512"/>
                        <a:pt x="19747" y="13098"/>
                        <a:pt x="21199" y="11583"/>
                      </a:cubicBezTo>
                      <a:cubicBezTo>
                        <a:pt x="22652" y="10068"/>
                        <a:pt x="25613" y="9311"/>
                        <a:pt x="30082" y="9311"/>
                      </a:cubicBezTo>
                      <a:lnTo>
                        <a:pt x="41069" y="9311"/>
                      </a:lnTo>
                      <a:lnTo>
                        <a:pt x="41069" y="354"/>
                      </a:lnTo>
                      <a:lnTo>
                        <a:pt x="30082" y="354"/>
                      </a:lnTo>
                      <a:cubicBezTo>
                        <a:pt x="21814" y="354"/>
                        <a:pt x="16109" y="1894"/>
                        <a:pt x="12968" y="4972"/>
                      </a:cubicBezTo>
                      <a:cubicBezTo>
                        <a:pt x="9827" y="8064"/>
                        <a:pt x="8257" y="13681"/>
                        <a:pt x="8257" y="21825"/>
                      </a:cubicBezTo>
                      <a:lnTo>
                        <a:pt x="8257" y="57207"/>
                      </a:lnTo>
                      <a:lnTo>
                        <a:pt x="399" y="57207"/>
                      </a:lnTo>
                      <a:lnTo>
                        <a:pt x="399" y="65531"/>
                      </a:lnTo>
                      <a:lnTo>
                        <a:pt x="8257" y="65531"/>
                      </a:lnTo>
                      <a:lnTo>
                        <a:pt x="8257" y="84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" name="Figura a mano libera: forma 172">
                  <a:extLst>
                    <a:ext uri="{FF2B5EF4-FFF2-40B4-BE49-F238E27FC236}">
                      <a16:creationId xmlns:a16="http://schemas.microsoft.com/office/drawing/2014/main" id="{2036CFCE-BA23-65F7-B9F6-F63B32ED53DE}"/>
                    </a:ext>
                  </a:extLst>
                </p:cNvPr>
                <p:cNvSpPr/>
                <p:nvPr/>
              </p:nvSpPr>
              <p:spPr>
                <a:xfrm flipV="1">
                  <a:off x="4286629" y="5309141"/>
                  <a:ext cx="54599" cy="90557"/>
                </a:xfrm>
                <a:custGeom>
                  <a:avLst/>
                  <a:gdLst>
                    <a:gd name="connsiteX0" fmla="*/ 54995 w 54599"/>
                    <a:gd name="connsiteY0" fmla="*/ 39699 h 90557"/>
                    <a:gd name="connsiteX1" fmla="*/ 54995 w 54599"/>
                    <a:gd name="connsiteY1" fmla="*/ 351 h 90557"/>
                    <a:gd name="connsiteX2" fmla="*/ 44287 w 54599"/>
                    <a:gd name="connsiteY2" fmla="*/ 351 h 90557"/>
                    <a:gd name="connsiteX3" fmla="*/ 44287 w 54599"/>
                    <a:gd name="connsiteY3" fmla="*/ 39345 h 90557"/>
                    <a:gd name="connsiteX4" fmla="*/ 40675 w 54599"/>
                    <a:gd name="connsiteY4" fmla="*/ 53181 h 90557"/>
                    <a:gd name="connsiteX5" fmla="*/ 29855 w 54599"/>
                    <a:gd name="connsiteY5" fmla="*/ 57780 h 90557"/>
                    <a:gd name="connsiteX6" fmla="*/ 16168 w 54599"/>
                    <a:gd name="connsiteY6" fmla="*/ 52250 h 90557"/>
                    <a:gd name="connsiteX7" fmla="*/ 11159 w 54599"/>
                    <a:gd name="connsiteY7" fmla="*/ 37185 h 90557"/>
                    <a:gd name="connsiteX8" fmla="*/ 11159 w 54599"/>
                    <a:gd name="connsiteY8" fmla="*/ 351 h 90557"/>
                    <a:gd name="connsiteX9" fmla="*/ 396 w 54599"/>
                    <a:gd name="connsiteY9" fmla="*/ 351 h 90557"/>
                    <a:gd name="connsiteX10" fmla="*/ 396 w 54599"/>
                    <a:gd name="connsiteY10" fmla="*/ 90909 h 90557"/>
                    <a:gd name="connsiteX11" fmla="*/ 11159 w 54599"/>
                    <a:gd name="connsiteY11" fmla="*/ 90909 h 90557"/>
                    <a:gd name="connsiteX12" fmla="*/ 11159 w 54599"/>
                    <a:gd name="connsiteY12" fmla="*/ 55397 h 90557"/>
                    <a:gd name="connsiteX13" fmla="*/ 20209 w 54599"/>
                    <a:gd name="connsiteY13" fmla="*/ 64186 h 90557"/>
                    <a:gd name="connsiteX14" fmla="*/ 32239 w 54599"/>
                    <a:gd name="connsiteY14" fmla="*/ 67091 h 90557"/>
                    <a:gd name="connsiteX15" fmla="*/ 49222 w 54599"/>
                    <a:gd name="connsiteY15" fmla="*/ 60145 h 90557"/>
                    <a:gd name="connsiteX16" fmla="*/ 54995 w 54599"/>
                    <a:gd name="connsiteY16" fmla="*/ 39699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4995" y="39699"/>
                      </a:moveTo>
                      <a:lnTo>
                        <a:pt x="54995" y="351"/>
                      </a:lnTo>
                      <a:lnTo>
                        <a:pt x="44287" y="351"/>
                      </a:lnTo>
                      <a:lnTo>
                        <a:pt x="44287" y="39345"/>
                      </a:lnTo>
                      <a:cubicBezTo>
                        <a:pt x="44287" y="45515"/>
                        <a:pt x="43083" y="50127"/>
                        <a:pt x="40675" y="53181"/>
                      </a:cubicBezTo>
                      <a:cubicBezTo>
                        <a:pt x="38266" y="56247"/>
                        <a:pt x="34660" y="57780"/>
                        <a:pt x="29855" y="57780"/>
                      </a:cubicBezTo>
                      <a:cubicBezTo>
                        <a:pt x="24070" y="57780"/>
                        <a:pt x="19508" y="55937"/>
                        <a:pt x="16168" y="52250"/>
                      </a:cubicBezTo>
                      <a:cubicBezTo>
                        <a:pt x="12829" y="48575"/>
                        <a:pt x="11159" y="43553"/>
                        <a:pt x="11159" y="37185"/>
                      </a:cubicBezTo>
                      <a:lnTo>
                        <a:pt x="11159" y="351"/>
                      </a:lnTo>
                      <a:lnTo>
                        <a:pt x="396" y="351"/>
                      </a:lnTo>
                      <a:lnTo>
                        <a:pt x="396" y="90909"/>
                      </a:lnTo>
                      <a:lnTo>
                        <a:pt x="11159" y="90909"/>
                      </a:lnTo>
                      <a:lnTo>
                        <a:pt x="11159" y="55397"/>
                      </a:lnTo>
                      <a:cubicBezTo>
                        <a:pt x="13729" y="59320"/>
                        <a:pt x="16746" y="62250"/>
                        <a:pt x="20209" y="64186"/>
                      </a:cubicBezTo>
                      <a:cubicBezTo>
                        <a:pt x="23685" y="66123"/>
                        <a:pt x="27695" y="67091"/>
                        <a:pt x="32239" y="67091"/>
                      </a:cubicBezTo>
                      <a:cubicBezTo>
                        <a:pt x="39725" y="67091"/>
                        <a:pt x="45386" y="64776"/>
                        <a:pt x="49222" y="60145"/>
                      </a:cubicBezTo>
                      <a:cubicBezTo>
                        <a:pt x="53070" y="55515"/>
                        <a:pt x="54995" y="48699"/>
                        <a:pt x="54995" y="396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4" name="Figura a mano libera: forma 173">
                  <a:extLst>
                    <a:ext uri="{FF2B5EF4-FFF2-40B4-BE49-F238E27FC236}">
                      <a16:creationId xmlns:a16="http://schemas.microsoft.com/office/drawing/2014/main" id="{8BB66C49-25F5-6CE3-A5C2-B9C650C44640}"/>
                    </a:ext>
                  </a:extLst>
                </p:cNvPr>
                <p:cNvSpPr/>
                <p:nvPr/>
              </p:nvSpPr>
              <p:spPr>
                <a:xfrm flipV="1">
                  <a:off x="4357918" y="5332958"/>
                  <a:ext cx="60409" cy="68435"/>
                </a:xfrm>
                <a:custGeom>
                  <a:avLst/>
                  <a:gdLst>
                    <a:gd name="connsiteX0" fmla="*/ 60817 w 60409"/>
                    <a:gd name="connsiteY0" fmla="*/ 37328 h 68435"/>
                    <a:gd name="connsiteX1" fmla="*/ 60817 w 60409"/>
                    <a:gd name="connsiteY1" fmla="*/ 32095 h 68435"/>
                    <a:gd name="connsiteX2" fmla="*/ 11581 w 60409"/>
                    <a:gd name="connsiteY2" fmla="*/ 32095 h 68435"/>
                    <a:gd name="connsiteX3" fmla="*/ 18248 w 60409"/>
                    <a:gd name="connsiteY3" fmla="*/ 15242 h 68435"/>
                    <a:gd name="connsiteX4" fmla="*/ 34858 w 60409"/>
                    <a:gd name="connsiteY4" fmla="*/ 9451 h 68435"/>
                    <a:gd name="connsiteX5" fmla="*/ 46813 w 60409"/>
                    <a:gd name="connsiteY5" fmla="*/ 10959 h 68435"/>
                    <a:gd name="connsiteX6" fmla="*/ 58322 w 60409"/>
                    <a:gd name="connsiteY6" fmla="*/ 15503 h 68435"/>
                    <a:gd name="connsiteX7" fmla="*/ 58322 w 60409"/>
                    <a:gd name="connsiteY7" fmla="*/ 5373 h 68435"/>
                    <a:gd name="connsiteX8" fmla="*/ 46497 w 60409"/>
                    <a:gd name="connsiteY8" fmla="*/ 1648 h 68435"/>
                    <a:gd name="connsiteX9" fmla="*/ 34225 w 60409"/>
                    <a:gd name="connsiteY9" fmla="*/ 363 h 68435"/>
                    <a:gd name="connsiteX10" fmla="*/ 9514 w 60409"/>
                    <a:gd name="connsiteY10" fmla="*/ 9432 h 68435"/>
                    <a:gd name="connsiteX11" fmla="*/ 408 w 60409"/>
                    <a:gd name="connsiteY11" fmla="*/ 34013 h 68435"/>
                    <a:gd name="connsiteX12" fmla="*/ 9048 w 60409"/>
                    <a:gd name="connsiteY12" fmla="*/ 59395 h 68435"/>
                    <a:gd name="connsiteX13" fmla="*/ 32363 w 60409"/>
                    <a:gd name="connsiteY13" fmla="*/ 68799 h 68435"/>
                    <a:gd name="connsiteX14" fmla="*/ 53163 w 60409"/>
                    <a:gd name="connsiteY14" fmla="*/ 60326 h 68435"/>
                    <a:gd name="connsiteX15" fmla="*/ 60817 w 60409"/>
                    <a:gd name="connsiteY15" fmla="*/ 37328 h 68435"/>
                    <a:gd name="connsiteX16" fmla="*/ 50110 w 60409"/>
                    <a:gd name="connsiteY16" fmla="*/ 40475 h 68435"/>
                    <a:gd name="connsiteX17" fmla="*/ 45193 w 60409"/>
                    <a:gd name="connsiteY17" fmla="*/ 54478 h 68435"/>
                    <a:gd name="connsiteX18" fmla="*/ 32475 w 60409"/>
                    <a:gd name="connsiteY18" fmla="*/ 59730 h 68435"/>
                    <a:gd name="connsiteX19" fmla="*/ 18136 w 60409"/>
                    <a:gd name="connsiteY19" fmla="*/ 54665 h 68435"/>
                    <a:gd name="connsiteX20" fmla="*/ 11935 w 60409"/>
                    <a:gd name="connsiteY20" fmla="*/ 40400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0817" y="37328"/>
                      </a:moveTo>
                      <a:lnTo>
                        <a:pt x="60817" y="32095"/>
                      </a:lnTo>
                      <a:lnTo>
                        <a:pt x="11581" y="32095"/>
                      </a:lnTo>
                      <a:cubicBezTo>
                        <a:pt x="12053" y="24721"/>
                        <a:pt x="14275" y="19103"/>
                        <a:pt x="18248" y="15242"/>
                      </a:cubicBezTo>
                      <a:cubicBezTo>
                        <a:pt x="22220" y="11381"/>
                        <a:pt x="27757" y="9451"/>
                        <a:pt x="34858" y="9451"/>
                      </a:cubicBezTo>
                      <a:cubicBezTo>
                        <a:pt x="38968" y="9451"/>
                        <a:pt x="42953" y="9954"/>
                        <a:pt x="46813" y="10959"/>
                      </a:cubicBezTo>
                      <a:cubicBezTo>
                        <a:pt x="50674" y="11965"/>
                        <a:pt x="54511" y="13479"/>
                        <a:pt x="58322" y="15503"/>
                      </a:cubicBezTo>
                      <a:lnTo>
                        <a:pt x="58322" y="5373"/>
                      </a:lnTo>
                      <a:cubicBezTo>
                        <a:pt x="54473" y="3746"/>
                        <a:pt x="50532" y="2505"/>
                        <a:pt x="46497" y="1648"/>
                      </a:cubicBezTo>
                      <a:cubicBezTo>
                        <a:pt x="42462" y="792"/>
                        <a:pt x="38372" y="363"/>
                        <a:pt x="34225" y="363"/>
                      </a:cubicBezTo>
                      <a:cubicBezTo>
                        <a:pt x="23822" y="363"/>
                        <a:pt x="15585" y="3386"/>
                        <a:pt x="9514" y="9432"/>
                      </a:cubicBezTo>
                      <a:cubicBezTo>
                        <a:pt x="3443" y="15490"/>
                        <a:pt x="408" y="23684"/>
                        <a:pt x="408" y="34013"/>
                      </a:cubicBezTo>
                      <a:cubicBezTo>
                        <a:pt x="408" y="44677"/>
                        <a:pt x="3288" y="53138"/>
                        <a:pt x="9048" y="59395"/>
                      </a:cubicBezTo>
                      <a:cubicBezTo>
                        <a:pt x="14809" y="65664"/>
                        <a:pt x="22580" y="68799"/>
                        <a:pt x="32363" y="68799"/>
                      </a:cubicBezTo>
                      <a:cubicBezTo>
                        <a:pt x="41128" y="68799"/>
                        <a:pt x="48061" y="65974"/>
                        <a:pt x="53163" y="60326"/>
                      </a:cubicBezTo>
                      <a:cubicBezTo>
                        <a:pt x="58266" y="54689"/>
                        <a:pt x="60817" y="47023"/>
                        <a:pt x="60817" y="37328"/>
                      </a:cubicBezTo>
                      <a:close/>
                      <a:moveTo>
                        <a:pt x="50110" y="40475"/>
                      </a:moveTo>
                      <a:cubicBezTo>
                        <a:pt x="50035" y="46322"/>
                        <a:pt x="48396" y="50990"/>
                        <a:pt x="45193" y="54478"/>
                      </a:cubicBezTo>
                      <a:cubicBezTo>
                        <a:pt x="41990" y="57979"/>
                        <a:pt x="37751" y="59730"/>
                        <a:pt x="32475" y="59730"/>
                      </a:cubicBezTo>
                      <a:cubicBezTo>
                        <a:pt x="26503" y="59730"/>
                        <a:pt x="21724" y="58041"/>
                        <a:pt x="18136" y="54665"/>
                      </a:cubicBezTo>
                      <a:cubicBezTo>
                        <a:pt x="14548" y="51288"/>
                        <a:pt x="12481" y="46533"/>
                        <a:pt x="11935" y="404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5" name="Figura a mano libera: forma 174">
                  <a:extLst>
                    <a:ext uri="{FF2B5EF4-FFF2-40B4-BE49-F238E27FC236}">
                      <a16:creationId xmlns:a16="http://schemas.microsoft.com/office/drawing/2014/main" id="{7B0C49A2-B4B8-7C9A-7217-53FFF5BE32FC}"/>
                    </a:ext>
                  </a:extLst>
                </p:cNvPr>
                <p:cNvSpPr/>
                <p:nvPr/>
              </p:nvSpPr>
              <p:spPr>
                <a:xfrm flipV="1">
                  <a:off x="4424668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6" name="Figura a mano libera: forma 175">
                  <a:extLst>
                    <a:ext uri="{FF2B5EF4-FFF2-40B4-BE49-F238E27FC236}">
                      <a16:creationId xmlns:a16="http://schemas.microsoft.com/office/drawing/2014/main" id="{914B80BF-C3E9-3693-71CD-16ED3D89B6BA}"/>
                    </a:ext>
                  </a:extLst>
                </p:cNvPr>
                <p:cNvSpPr/>
                <p:nvPr/>
              </p:nvSpPr>
              <p:spPr>
                <a:xfrm flipV="1">
                  <a:off x="4473371" y="5332958"/>
                  <a:ext cx="38174" cy="66740"/>
                </a:xfrm>
                <a:custGeom>
                  <a:avLst/>
                  <a:gdLst>
                    <a:gd name="connsiteX0" fmla="*/ 38604 w 38174"/>
                    <a:gd name="connsiteY0" fmla="*/ 55539 h 66740"/>
                    <a:gd name="connsiteX1" fmla="*/ 34675 w 38174"/>
                    <a:gd name="connsiteY1" fmla="*/ 57066 h 66740"/>
                    <a:gd name="connsiteX2" fmla="*/ 30001 w 38174"/>
                    <a:gd name="connsiteY2" fmla="*/ 57569 h 66740"/>
                    <a:gd name="connsiteX3" fmla="*/ 16053 w 38174"/>
                    <a:gd name="connsiteY3" fmla="*/ 51666 h 66740"/>
                    <a:gd name="connsiteX4" fmla="*/ 11193 w 38174"/>
                    <a:gd name="connsiteY4" fmla="*/ 34701 h 66740"/>
                    <a:gd name="connsiteX5" fmla="*/ 11193 w 38174"/>
                    <a:gd name="connsiteY5" fmla="*/ 362 h 66740"/>
                    <a:gd name="connsiteX6" fmla="*/ 429 w 38174"/>
                    <a:gd name="connsiteY6" fmla="*/ 362 h 66740"/>
                    <a:gd name="connsiteX7" fmla="*/ 429 w 38174"/>
                    <a:gd name="connsiteY7" fmla="*/ 65539 h 66740"/>
                    <a:gd name="connsiteX8" fmla="*/ 11193 w 38174"/>
                    <a:gd name="connsiteY8" fmla="*/ 65539 h 66740"/>
                    <a:gd name="connsiteX9" fmla="*/ 11193 w 38174"/>
                    <a:gd name="connsiteY9" fmla="*/ 55409 h 66740"/>
                    <a:gd name="connsiteX10" fmla="*/ 19982 w 38174"/>
                    <a:gd name="connsiteY10" fmla="*/ 64217 h 66740"/>
                    <a:gd name="connsiteX11" fmla="*/ 33148 w 38174"/>
                    <a:gd name="connsiteY11" fmla="*/ 67103 h 66740"/>
                    <a:gd name="connsiteX12" fmla="*/ 35587 w 38174"/>
                    <a:gd name="connsiteY12" fmla="*/ 66954 h 66740"/>
                    <a:gd name="connsiteX13" fmla="*/ 38548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8604" y="55539"/>
                      </a:moveTo>
                      <a:cubicBezTo>
                        <a:pt x="37400" y="56234"/>
                        <a:pt x="36090" y="56743"/>
                        <a:pt x="34675" y="57066"/>
                      </a:cubicBezTo>
                      <a:cubicBezTo>
                        <a:pt x="33260" y="57401"/>
                        <a:pt x="31702" y="57569"/>
                        <a:pt x="30001" y="57569"/>
                      </a:cubicBezTo>
                      <a:cubicBezTo>
                        <a:pt x="23943" y="57569"/>
                        <a:pt x="19293" y="55601"/>
                        <a:pt x="16053" y="51666"/>
                      </a:cubicBezTo>
                      <a:cubicBezTo>
                        <a:pt x="12813" y="47730"/>
                        <a:pt x="11193" y="42075"/>
                        <a:pt x="11193" y="34701"/>
                      </a:cubicBezTo>
                      <a:lnTo>
                        <a:pt x="11193" y="362"/>
                      </a:lnTo>
                      <a:lnTo>
                        <a:pt x="429" y="362"/>
                      </a:lnTo>
                      <a:lnTo>
                        <a:pt x="429" y="65539"/>
                      </a:lnTo>
                      <a:lnTo>
                        <a:pt x="11193" y="65539"/>
                      </a:lnTo>
                      <a:lnTo>
                        <a:pt x="11193" y="55409"/>
                      </a:lnTo>
                      <a:cubicBezTo>
                        <a:pt x="13452" y="59369"/>
                        <a:pt x="16382" y="62305"/>
                        <a:pt x="19982" y="64217"/>
                      </a:cubicBezTo>
                      <a:cubicBezTo>
                        <a:pt x="23595" y="66141"/>
                        <a:pt x="27983" y="67103"/>
                        <a:pt x="33148" y="67103"/>
                      </a:cubicBezTo>
                      <a:cubicBezTo>
                        <a:pt x="33880" y="67103"/>
                        <a:pt x="34694" y="67053"/>
                        <a:pt x="35587" y="66954"/>
                      </a:cubicBezTo>
                      <a:cubicBezTo>
                        <a:pt x="36481" y="66867"/>
                        <a:pt x="37468" y="66725"/>
                        <a:pt x="38548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igura a mano libera: forma 176">
                  <a:extLst>
                    <a:ext uri="{FF2B5EF4-FFF2-40B4-BE49-F238E27FC236}">
                      <a16:creationId xmlns:a16="http://schemas.microsoft.com/office/drawing/2014/main" id="{B5BD720A-287B-E248-1850-B274D4B3EC70}"/>
                    </a:ext>
                  </a:extLst>
                </p:cNvPr>
                <p:cNvSpPr/>
                <p:nvPr/>
              </p:nvSpPr>
              <p:spPr>
                <a:xfrm flipV="1">
                  <a:off x="4515443" y="5332958"/>
                  <a:ext cx="59832" cy="68435"/>
                </a:xfrm>
                <a:custGeom>
                  <a:avLst/>
                  <a:gdLst>
                    <a:gd name="connsiteX0" fmla="*/ 30339 w 59832"/>
                    <a:gd name="connsiteY0" fmla="*/ 59730 h 68435"/>
                    <a:gd name="connsiteX1" fmla="*/ 16726 w 59832"/>
                    <a:gd name="connsiteY1" fmla="*/ 53007 h 68435"/>
                    <a:gd name="connsiteX2" fmla="*/ 11717 w 59832"/>
                    <a:gd name="connsiteY2" fmla="*/ 34590 h 68435"/>
                    <a:gd name="connsiteX3" fmla="*/ 16689 w 59832"/>
                    <a:gd name="connsiteY3" fmla="*/ 16173 h 68435"/>
                    <a:gd name="connsiteX4" fmla="*/ 30339 w 59832"/>
                    <a:gd name="connsiteY4" fmla="*/ 9451 h 68435"/>
                    <a:gd name="connsiteX5" fmla="*/ 43895 w 59832"/>
                    <a:gd name="connsiteY5" fmla="*/ 16192 h 68435"/>
                    <a:gd name="connsiteX6" fmla="*/ 48905 w 59832"/>
                    <a:gd name="connsiteY6" fmla="*/ 34590 h 68435"/>
                    <a:gd name="connsiteX7" fmla="*/ 43895 w 59832"/>
                    <a:gd name="connsiteY7" fmla="*/ 52951 h 68435"/>
                    <a:gd name="connsiteX8" fmla="*/ 30339 w 59832"/>
                    <a:gd name="connsiteY8" fmla="*/ 59730 h 68435"/>
                    <a:gd name="connsiteX9" fmla="*/ 30339 w 59832"/>
                    <a:gd name="connsiteY9" fmla="*/ 68799 h 68435"/>
                    <a:gd name="connsiteX10" fmla="*/ 52275 w 59832"/>
                    <a:gd name="connsiteY10" fmla="*/ 59711 h 68435"/>
                    <a:gd name="connsiteX11" fmla="*/ 60264 w 59832"/>
                    <a:gd name="connsiteY11" fmla="*/ 34590 h 68435"/>
                    <a:gd name="connsiteX12" fmla="*/ 52275 w 59832"/>
                    <a:gd name="connsiteY12" fmla="*/ 9469 h 68435"/>
                    <a:gd name="connsiteX13" fmla="*/ 30339 w 59832"/>
                    <a:gd name="connsiteY13" fmla="*/ 363 h 68435"/>
                    <a:gd name="connsiteX14" fmla="*/ 8365 w 59832"/>
                    <a:gd name="connsiteY14" fmla="*/ 9469 h 68435"/>
                    <a:gd name="connsiteX15" fmla="*/ 432 w 59832"/>
                    <a:gd name="connsiteY15" fmla="*/ 34590 h 68435"/>
                    <a:gd name="connsiteX16" fmla="*/ 8365 w 59832"/>
                    <a:gd name="connsiteY16" fmla="*/ 59711 h 68435"/>
                    <a:gd name="connsiteX17" fmla="*/ 30339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339" y="59730"/>
                      </a:moveTo>
                      <a:cubicBezTo>
                        <a:pt x="24603" y="59730"/>
                        <a:pt x="20066" y="57489"/>
                        <a:pt x="16726" y="53007"/>
                      </a:cubicBezTo>
                      <a:cubicBezTo>
                        <a:pt x="13386" y="48526"/>
                        <a:pt x="11717" y="42387"/>
                        <a:pt x="11717" y="34590"/>
                      </a:cubicBezTo>
                      <a:cubicBezTo>
                        <a:pt x="11717" y="26794"/>
                        <a:pt x="13374" y="20655"/>
                        <a:pt x="16689" y="16173"/>
                      </a:cubicBezTo>
                      <a:cubicBezTo>
                        <a:pt x="20016" y="11692"/>
                        <a:pt x="24566" y="9451"/>
                        <a:pt x="30339" y="9451"/>
                      </a:cubicBezTo>
                      <a:cubicBezTo>
                        <a:pt x="36049" y="9451"/>
                        <a:pt x="40568" y="11698"/>
                        <a:pt x="43895" y="16192"/>
                      </a:cubicBezTo>
                      <a:cubicBezTo>
                        <a:pt x="47235" y="20698"/>
                        <a:pt x="48905" y="26831"/>
                        <a:pt x="48905" y="34590"/>
                      </a:cubicBezTo>
                      <a:cubicBezTo>
                        <a:pt x="48905" y="42312"/>
                        <a:pt x="47235" y="48433"/>
                        <a:pt x="43895" y="52951"/>
                      </a:cubicBezTo>
                      <a:cubicBezTo>
                        <a:pt x="40568" y="57470"/>
                        <a:pt x="36049" y="59730"/>
                        <a:pt x="30339" y="59730"/>
                      </a:cubicBezTo>
                      <a:close/>
                      <a:moveTo>
                        <a:pt x="30339" y="68799"/>
                      </a:moveTo>
                      <a:cubicBezTo>
                        <a:pt x="39650" y="68799"/>
                        <a:pt x="46962" y="65769"/>
                        <a:pt x="52275" y="59711"/>
                      </a:cubicBezTo>
                      <a:cubicBezTo>
                        <a:pt x="57601" y="53665"/>
                        <a:pt x="60264" y="45292"/>
                        <a:pt x="60264" y="34590"/>
                      </a:cubicBezTo>
                      <a:cubicBezTo>
                        <a:pt x="60264" y="23926"/>
                        <a:pt x="57601" y="15553"/>
                        <a:pt x="52275" y="9469"/>
                      </a:cubicBezTo>
                      <a:cubicBezTo>
                        <a:pt x="46962" y="3399"/>
                        <a:pt x="39650" y="363"/>
                        <a:pt x="30339" y="363"/>
                      </a:cubicBezTo>
                      <a:cubicBezTo>
                        <a:pt x="20990" y="363"/>
                        <a:pt x="13666" y="3399"/>
                        <a:pt x="8365" y="9469"/>
                      </a:cubicBezTo>
                      <a:cubicBezTo>
                        <a:pt x="3076" y="15553"/>
                        <a:pt x="432" y="23926"/>
                        <a:pt x="432" y="34590"/>
                      </a:cubicBezTo>
                      <a:cubicBezTo>
                        <a:pt x="432" y="45292"/>
                        <a:pt x="3076" y="53665"/>
                        <a:pt x="8365" y="59711"/>
                      </a:cubicBezTo>
                      <a:cubicBezTo>
                        <a:pt x="13666" y="65769"/>
                        <a:pt x="20990" y="68799"/>
                        <a:pt x="30339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igura a mano libera: forma 177">
                  <a:extLst>
                    <a:ext uri="{FF2B5EF4-FFF2-40B4-BE49-F238E27FC236}">
                      <a16:creationId xmlns:a16="http://schemas.microsoft.com/office/drawing/2014/main" id="{D42DD141-6730-142C-C4ED-8210AC87740F}"/>
                    </a:ext>
                  </a:extLst>
                </p:cNvPr>
                <p:cNvSpPr/>
                <p:nvPr/>
              </p:nvSpPr>
              <p:spPr>
                <a:xfrm flipV="1">
                  <a:off x="4586794" y="5334522"/>
                  <a:ext cx="87466" cy="65176"/>
                </a:xfrm>
                <a:custGeom>
                  <a:avLst/>
                  <a:gdLst>
                    <a:gd name="connsiteX0" fmla="*/ 434 w 87466"/>
                    <a:gd name="connsiteY0" fmla="*/ 65540 h 65176"/>
                    <a:gd name="connsiteX1" fmla="*/ 11142 w 87466"/>
                    <a:gd name="connsiteY1" fmla="*/ 65540 h 65176"/>
                    <a:gd name="connsiteX2" fmla="*/ 24531 w 87466"/>
                    <a:gd name="connsiteY2" fmla="*/ 14683 h 65176"/>
                    <a:gd name="connsiteX3" fmla="*/ 37846 w 87466"/>
                    <a:gd name="connsiteY3" fmla="*/ 65540 h 65176"/>
                    <a:gd name="connsiteX4" fmla="*/ 50471 w 87466"/>
                    <a:gd name="connsiteY4" fmla="*/ 65540 h 65176"/>
                    <a:gd name="connsiteX5" fmla="*/ 63860 w 87466"/>
                    <a:gd name="connsiteY5" fmla="*/ 14683 h 65176"/>
                    <a:gd name="connsiteX6" fmla="*/ 77194 w 87466"/>
                    <a:gd name="connsiteY6" fmla="*/ 65540 h 65176"/>
                    <a:gd name="connsiteX7" fmla="*/ 87901 w 87466"/>
                    <a:gd name="connsiteY7" fmla="*/ 65540 h 65176"/>
                    <a:gd name="connsiteX8" fmla="*/ 70844 w 87466"/>
                    <a:gd name="connsiteY8" fmla="*/ 363 h 65176"/>
                    <a:gd name="connsiteX9" fmla="*/ 58218 w 87466"/>
                    <a:gd name="connsiteY9" fmla="*/ 363 h 65176"/>
                    <a:gd name="connsiteX10" fmla="*/ 44196 w 87466"/>
                    <a:gd name="connsiteY10" fmla="*/ 53789 h 65176"/>
                    <a:gd name="connsiteX11" fmla="*/ 30118 w 87466"/>
                    <a:gd name="connsiteY11" fmla="*/ 363 h 65176"/>
                    <a:gd name="connsiteX12" fmla="*/ 17473 w 87466"/>
                    <a:gd name="connsiteY12" fmla="*/ 363 h 65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466" h="65176">
                      <a:moveTo>
                        <a:pt x="434" y="65540"/>
                      </a:moveTo>
                      <a:lnTo>
                        <a:pt x="11142" y="65540"/>
                      </a:lnTo>
                      <a:lnTo>
                        <a:pt x="24531" y="14683"/>
                      </a:lnTo>
                      <a:lnTo>
                        <a:pt x="37846" y="65540"/>
                      </a:lnTo>
                      <a:lnTo>
                        <a:pt x="50471" y="65540"/>
                      </a:lnTo>
                      <a:lnTo>
                        <a:pt x="63860" y="14683"/>
                      </a:lnTo>
                      <a:lnTo>
                        <a:pt x="77194" y="65540"/>
                      </a:lnTo>
                      <a:lnTo>
                        <a:pt x="87901" y="65540"/>
                      </a:lnTo>
                      <a:lnTo>
                        <a:pt x="70844" y="363"/>
                      </a:lnTo>
                      <a:lnTo>
                        <a:pt x="58218" y="363"/>
                      </a:lnTo>
                      <a:lnTo>
                        <a:pt x="44196" y="53789"/>
                      </a:lnTo>
                      <a:lnTo>
                        <a:pt x="30118" y="363"/>
                      </a:lnTo>
                      <a:lnTo>
                        <a:pt x="17473" y="3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igura a mano libera: forma 178">
                  <a:extLst>
                    <a:ext uri="{FF2B5EF4-FFF2-40B4-BE49-F238E27FC236}">
                      <a16:creationId xmlns:a16="http://schemas.microsoft.com/office/drawing/2014/main" id="{4B32C30F-9B33-A5A2-3556-D71ACC5E85A4}"/>
                    </a:ext>
                  </a:extLst>
                </p:cNvPr>
                <p:cNvSpPr/>
                <p:nvPr/>
              </p:nvSpPr>
              <p:spPr>
                <a:xfrm flipV="1">
                  <a:off x="4685720" y="5332958"/>
                  <a:ext cx="49813" cy="68435"/>
                </a:xfrm>
                <a:custGeom>
                  <a:avLst/>
                  <a:gdLst>
                    <a:gd name="connsiteX0" fmla="*/ 46774 w 49813"/>
                    <a:gd name="connsiteY0" fmla="*/ 65316 h 68435"/>
                    <a:gd name="connsiteX1" fmla="*/ 46774 w 49813"/>
                    <a:gd name="connsiteY1" fmla="*/ 55186 h 68435"/>
                    <a:gd name="connsiteX2" fmla="*/ 37351 w 49813"/>
                    <a:gd name="connsiteY2" fmla="*/ 58668 h 68435"/>
                    <a:gd name="connsiteX3" fmla="*/ 27221 w 49813"/>
                    <a:gd name="connsiteY3" fmla="*/ 59842 h 68435"/>
                    <a:gd name="connsiteX4" fmla="*/ 15266 w 49813"/>
                    <a:gd name="connsiteY4" fmla="*/ 57402 h 68435"/>
                    <a:gd name="connsiteX5" fmla="*/ 11280 w 49813"/>
                    <a:gd name="connsiteY5" fmla="*/ 50065 h 68435"/>
                    <a:gd name="connsiteX6" fmla="*/ 14130 w 49813"/>
                    <a:gd name="connsiteY6" fmla="*/ 44218 h 68435"/>
                    <a:gd name="connsiteX7" fmla="*/ 25601 w 49813"/>
                    <a:gd name="connsiteY7" fmla="*/ 40177 h 68435"/>
                    <a:gd name="connsiteX8" fmla="*/ 29269 w 49813"/>
                    <a:gd name="connsiteY8" fmla="*/ 39357 h 68435"/>
                    <a:gd name="connsiteX9" fmla="*/ 45470 w 49813"/>
                    <a:gd name="connsiteY9" fmla="*/ 32467 h 68435"/>
                    <a:gd name="connsiteX10" fmla="*/ 50275 w 49813"/>
                    <a:gd name="connsiteY10" fmla="*/ 20047 h 68435"/>
                    <a:gd name="connsiteX11" fmla="*/ 43087 w 49813"/>
                    <a:gd name="connsiteY11" fmla="*/ 5652 h 68435"/>
                    <a:gd name="connsiteX12" fmla="*/ 23329 w 49813"/>
                    <a:gd name="connsiteY12" fmla="*/ 363 h 68435"/>
                    <a:gd name="connsiteX13" fmla="*/ 12416 w 49813"/>
                    <a:gd name="connsiteY13" fmla="*/ 1388 h 68435"/>
                    <a:gd name="connsiteX14" fmla="*/ 461 w 49813"/>
                    <a:gd name="connsiteY14" fmla="*/ 4442 h 68435"/>
                    <a:gd name="connsiteX15" fmla="*/ 461 w 49813"/>
                    <a:gd name="connsiteY15" fmla="*/ 15503 h 68435"/>
                    <a:gd name="connsiteX16" fmla="*/ 12156 w 49813"/>
                    <a:gd name="connsiteY16" fmla="*/ 10866 h 68435"/>
                    <a:gd name="connsiteX17" fmla="*/ 23571 w 49813"/>
                    <a:gd name="connsiteY17" fmla="*/ 9339 h 68435"/>
                    <a:gd name="connsiteX18" fmla="*/ 35191 w 49813"/>
                    <a:gd name="connsiteY18" fmla="*/ 11928 h 68435"/>
                    <a:gd name="connsiteX19" fmla="*/ 39269 w 49813"/>
                    <a:gd name="connsiteY19" fmla="*/ 19227 h 68435"/>
                    <a:gd name="connsiteX20" fmla="*/ 36327 w 49813"/>
                    <a:gd name="connsiteY20" fmla="*/ 25912 h 68435"/>
                    <a:gd name="connsiteX21" fmla="*/ 23440 w 49813"/>
                    <a:gd name="connsiteY21" fmla="*/ 30400 h 68435"/>
                    <a:gd name="connsiteX22" fmla="*/ 19716 w 49813"/>
                    <a:gd name="connsiteY22" fmla="*/ 31276 h 68435"/>
                    <a:gd name="connsiteX23" fmla="*/ 5340 w 49813"/>
                    <a:gd name="connsiteY23" fmla="*/ 37700 h 68435"/>
                    <a:gd name="connsiteX24" fmla="*/ 927 w 49813"/>
                    <a:gd name="connsiteY24" fmla="*/ 49599 h 68435"/>
                    <a:gd name="connsiteX25" fmla="*/ 7444 w 49813"/>
                    <a:gd name="connsiteY25" fmla="*/ 63789 h 68435"/>
                    <a:gd name="connsiteX26" fmla="*/ 25954 w 49813"/>
                    <a:gd name="connsiteY26" fmla="*/ 68799 h 68435"/>
                    <a:gd name="connsiteX27" fmla="*/ 37109 w 49813"/>
                    <a:gd name="connsiteY27" fmla="*/ 67923 h 68435"/>
                    <a:gd name="connsiteX28" fmla="*/ 46774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6774" y="65316"/>
                      </a:moveTo>
                      <a:lnTo>
                        <a:pt x="46774" y="55186"/>
                      </a:lnTo>
                      <a:cubicBezTo>
                        <a:pt x="43757" y="56738"/>
                        <a:pt x="40616" y="57899"/>
                        <a:pt x="37351" y="58668"/>
                      </a:cubicBezTo>
                      <a:cubicBezTo>
                        <a:pt x="34098" y="59450"/>
                        <a:pt x="30722" y="59842"/>
                        <a:pt x="27221" y="59842"/>
                      </a:cubicBezTo>
                      <a:cubicBezTo>
                        <a:pt x="21907" y="59842"/>
                        <a:pt x="17922" y="59028"/>
                        <a:pt x="15266" y="57402"/>
                      </a:cubicBezTo>
                      <a:cubicBezTo>
                        <a:pt x="12609" y="55776"/>
                        <a:pt x="11280" y="53330"/>
                        <a:pt x="11280" y="50065"/>
                      </a:cubicBezTo>
                      <a:cubicBezTo>
                        <a:pt x="11280" y="47582"/>
                        <a:pt x="12230" y="45633"/>
                        <a:pt x="14130" y="44218"/>
                      </a:cubicBezTo>
                      <a:cubicBezTo>
                        <a:pt x="16029" y="42803"/>
                        <a:pt x="19853" y="41456"/>
                        <a:pt x="25601" y="40177"/>
                      </a:cubicBezTo>
                      <a:lnTo>
                        <a:pt x="29269" y="39357"/>
                      </a:lnTo>
                      <a:cubicBezTo>
                        <a:pt x="36867" y="37731"/>
                        <a:pt x="42267" y="35434"/>
                        <a:pt x="45470" y="32467"/>
                      </a:cubicBezTo>
                      <a:cubicBezTo>
                        <a:pt x="48673" y="29500"/>
                        <a:pt x="50275" y="25360"/>
                        <a:pt x="50275" y="20047"/>
                      </a:cubicBezTo>
                      <a:cubicBezTo>
                        <a:pt x="50275" y="13988"/>
                        <a:pt x="47878" y="9190"/>
                        <a:pt x="43087" y="5652"/>
                      </a:cubicBezTo>
                      <a:cubicBezTo>
                        <a:pt x="38295" y="2126"/>
                        <a:pt x="31709" y="363"/>
                        <a:pt x="23329" y="363"/>
                      </a:cubicBezTo>
                      <a:cubicBezTo>
                        <a:pt x="19840" y="363"/>
                        <a:pt x="16203" y="705"/>
                        <a:pt x="12416" y="1388"/>
                      </a:cubicBezTo>
                      <a:cubicBezTo>
                        <a:pt x="8630" y="2070"/>
                        <a:pt x="4645" y="3088"/>
                        <a:pt x="461" y="4442"/>
                      </a:cubicBezTo>
                      <a:lnTo>
                        <a:pt x="461" y="15503"/>
                      </a:lnTo>
                      <a:cubicBezTo>
                        <a:pt x="4421" y="13442"/>
                        <a:pt x="8320" y="11896"/>
                        <a:pt x="12156" y="10866"/>
                      </a:cubicBezTo>
                      <a:cubicBezTo>
                        <a:pt x="15992" y="9848"/>
                        <a:pt x="19797" y="9339"/>
                        <a:pt x="23571" y="9339"/>
                      </a:cubicBezTo>
                      <a:cubicBezTo>
                        <a:pt x="28611" y="9339"/>
                        <a:pt x="32485" y="10202"/>
                        <a:pt x="35191" y="11928"/>
                      </a:cubicBezTo>
                      <a:cubicBezTo>
                        <a:pt x="37910" y="13653"/>
                        <a:pt x="39269" y="16086"/>
                        <a:pt x="39269" y="19227"/>
                      </a:cubicBezTo>
                      <a:cubicBezTo>
                        <a:pt x="39269" y="22132"/>
                        <a:pt x="38288" y="24361"/>
                        <a:pt x="36327" y="25912"/>
                      </a:cubicBezTo>
                      <a:cubicBezTo>
                        <a:pt x="34378" y="27464"/>
                        <a:pt x="30082" y="28960"/>
                        <a:pt x="23440" y="30400"/>
                      </a:cubicBezTo>
                      <a:lnTo>
                        <a:pt x="19716" y="31276"/>
                      </a:lnTo>
                      <a:cubicBezTo>
                        <a:pt x="13087" y="32666"/>
                        <a:pt x="8295" y="34808"/>
                        <a:pt x="5340" y="37700"/>
                      </a:cubicBezTo>
                      <a:cubicBezTo>
                        <a:pt x="2398" y="40593"/>
                        <a:pt x="927" y="44559"/>
                        <a:pt x="927" y="49599"/>
                      </a:cubicBezTo>
                      <a:cubicBezTo>
                        <a:pt x="927" y="55732"/>
                        <a:pt x="3099" y="60462"/>
                        <a:pt x="7444" y="63789"/>
                      </a:cubicBezTo>
                      <a:cubicBezTo>
                        <a:pt x="11789" y="67129"/>
                        <a:pt x="17959" y="68799"/>
                        <a:pt x="25954" y="68799"/>
                      </a:cubicBezTo>
                      <a:cubicBezTo>
                        <a:pt x="29902" y="68799"/>
                        <a:pt x="33620" y="68507"/>
                        <a:pt x="37109" y="67923"/>
                      </a:cubicBezTo>
                      <a:cubicBezTo>
                        <a:pt x="40610" y="67352"/>
                        <a:pt x="43831" y="66483"/>
                        <a:pt x="46774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80" name="Segnaposto contenuto 102">
              <a:extLst>
                <a:ext uri="{FF2B5EF4-FFF2-40B4-BE49-F238E27FC236}">
                  <a16:creationId xmlns:a16="http://schemas.microsoft.com/office/drawing/2014/main" id="{4A473CA6-0302-86B6-F99C-AE57515A9892}"/>
                </a:ext>
              </a:extLst>
            </p:cNvPr>
            <p:cNvGrpSpPr/>
            <p:nvPr/>
          </p:nvGrpSpPr>
          <p:grpSpPr>
            <a:xfrm>
              <a:off x="2314803" y="3052263"/>
              <a:ext cx="479428" cy="2109055"/>
              <a:chOff x="2314803" y="3052263"/>
              <a:chExt cx="479428" cy="2109055"/>
            </a:xfrm>
            <a:solidFill>
              <a:srgbClr val="000000"/>
            </a:solidFill>
          </p:grpSpPr>
          <p:grpSp>
            <p:nvGrpSpPr>
              <p:cNvPr id="181" name="Segnaposto contenuto 102">
                <a:extLst>
                  <a:ext uri="{FF2B5EF4-FFF2-40B4-BE49-F238E27FC236}">
                    <a16:creationId xmlns:a16="http://schemas.microsoft.com/office/drawing/2014/main" id="{7357CC90-F45E-E6AC-D599-4DBDDA7D13F7}"/>
                  </a:ext>
                </a:extLst>
              </p:cNvPr>
              <p:cNvGrpSpPr/>
              <p:nvPr/>
            </p:nvGrpSpPr>
            <p:grpSpPr>
              <a:xfrm>
                <a:off x="2508987" y="5071170"/>
                <a:ext cx="285244" cy="90148"/>
                <a:chOff x="2508987" y="5071170"/>
                <a:chExt cx="285244" cy="90148"/>
              </a:xfrm>
              <a:solidFill>
                <a:srgbClr val="000000"/>
              </a:solidFill>
            </p:grpSpPr>
            <p:sp>
              <p:nvSpPr>
                <p:cNvPr id="182" name="Figura a mano libera: forma 181">
                  <a:extLst>
                    <a:ext uri="{FF2B5EF4-FFF2-40B4-BE49-F238E27FC236}">
                      <a16:creationId xmlns:a16="http://schemas.microsoft.com/office/drawing/2014/main" id="{545751A2-DCCE-0858-3370-D2BA71DE2801}"/>
                    </a:ext>
                  </a:extLst>
                </p:cNvPr>
                <p:cNvSpPr/>
                <p:nvPr/>
              </p:nvSpPr>
              <p:spPr>
                <a:xfrm>
                  <a:off x="2771057" y="5114343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352 h 6621"/>
                    <a:gd name="connsiteX1" fmla="*/ 198 w 23173"/>
                    <a:gd name="connsiteY1" fmla="*/ 35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352"/>
                      </a:moveTo>
                      <a:lnTo>
                        <a:pt x="198" y="35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83" name="Segnaposto contenuto 102">
                  <a:extLst>
                    <a:ext uri="{FF2B5EF4-FFF2-40B4-BE49-F238E27FC236}">
                      <a16:creationId xmlns:a16="http://schemas.microsoft.com/office/drawing/2014/main" id="{946A88AC-8DF0-31AE-DCDA-AA41FD667456}"/>
                    </a:ext>
                  </a:extLst>
                </p:cNvPr>
                <p:cNvGrpSpPr/>
                <p:nvPr/>
              </p:nvGrpSpPr>
              <p:grpSpPr>
                <a:xfrm>
                  <a:off x="2508987" y="5071170"/>
                  <a:ext cx="230973" cy="90148"/>
                  <a:chOff x="2508987" y="5071170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184" name="Figura a mano libera: forma 183">
                    <a:extLst>
                      <a:ext uri="{FF2B5EF4-FFF2-40B4-BE49-F238E27FC236}">
                        <a16:creationId xmlns:a16="http://schemas.microsoft.com/office/drawing/2014/main" id="{FACD60B7-4476-CEA1-A68C-FB0A0EF10B98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5117315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211 h 9888"/>
                      <a:gd name="connsiteX1" fmla="*/ 74718 w 74599"/>
                      <a:gd name="connsiteY1" fmla="*/ 10211 h 9888"/>
                      <a:gd name="connsiteX2" fmla="*/ 74718 w 74599"/>
                      <a:gd name="connsiteY2" fmla="*/ 322 h 9888"/>
                      <a:gd name="connsiteX3" fmla="*/ 119 w 74599"/>
                      <a:gd name="connsiteY3" fmla="*/ 32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211"/>
                        </a:moveTo>
                        <a:lnTo>
                          <a:pt x="74718" y="10211"/>
                        </a:lnTo>
                        <a:lnTo>
                          <a:pt x="74718" y="322"/>
                        </a:lnTo>
                        <a:lnTo>
                          <a:pt x="119" y="3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5" name="Figura a mano libera: forma 184">
                    <a:extLst>
                      <a:ext uri="{FF2B5EF4-FFF2-40B4-BE49-F238E27FC236}">
                        <a16:creationId xmlns:a16="http://schemas.microsoft.com/office/drawing/2014/main" id="{3A05CE43-DC58-4C13-460B-95352D73F726}"/>
                      </a:ext>
                    </a:extLst>
                  </p:cNvPr>
                  <p:cNvSpPr/>
                  <p:nvPr/>
                </p:nvSpPr>
                <p:spPr>
                  <a:xfrm flipV="1">
                    <a:off x="2604545" y="5071170"/>
                    <a:ext cx="59999" cy="90148"/>
                  </a:xfrm>
                  <a:custGeom>
                    <a:avLst/>
                    <a:gdLst>
                      <a:gd name="connsiteX0" fmla="*/ 31166 w 59999"/>
                      <a:gd name="connsiteY0" fmla="*/ 50130 h 90148"/>
                      <a:gd name="connsiteX1" fmla="*/ 18615 w 59999"/>
                      <a:gd name="connsiteY1" fmla="*/ 44711 h 90148"/>
                      <a:gd name="connsiteX2" fmla="*/ 13996 w 59999"/>
                      <a:gd name="connsiteY2" fmla="*/ 29888 h 90148"/>
                      <a:gd name="connsiteX3" fmla="*/ 18615 w 59999"/>
                      <a:gd name="connsiteY3" fmla="*/ 15065 h 90148"/>
                      <a:gd name="connsiteX4" fmla="*/ 31166 w 59999"/>
                      <a:gd name="connsiteY4" fmla="*/ 9627 h 90148"/>
                      <a:gd name="connsiteX5" fmla="*/ 43698 w 59999"/>
                      <a:gd name="connsiteY5" fmla="*/ 15065 h 90148"/>
                      <a:gd name="connsiteX6" fmla="*/ 48316 w 59999"/>
                      <a:gd name="connsiteY6" fmla="*/ 29888 h 90148"/>
                      <a:gd name="connsiteX7" fmla="*/ 43698 w 59999"/>
                      <a:gd name="connsiteY7" fmla="*/ 44711 h 90148"/>
                      <a:gd name="connsiteX8" fmla="*/ 31166 w 59999"/>
                      <a:gd name="connsiteY8" fmla="*/ 50130 h 90148"/>
                      <a:gd name="connsiteX9" fmla="*/ 54499 w 59999"/>
                      <a:gd name="connsiteY9" fmla="*/ 86982 h 90148"/>
                      <a:gd name="connsiteX10" fmla="*/ 54499 w 59999"/>
                      <a:gd name="connsiteY10" fmla="*/ 76275 h 90148"/>
                      <a:gd name="connsiteX11" fmla="*/ 45560 w 59999"/>
                      <a:gd name="connsiteY11" fmla="*/ 79459 h 90148"/>
                      <a:gd name="connsiteX12" fmla="*/ 36622 w 59999"/>
                      <a:gd name="connsiteY12" fmla="*/ 80576 h 90148"/>
                      <a:gd name="connsiteX13" fmla="*/ 18838 w 59999"/>
                      <a:gd name="connsiteY13" fmla="*/ 72718 h 90148"/>
                      <a:gd name="connsiteX14" fmla="*/ 11836 w 59999"/>
                      <a:gd name="connsiteY14" fmla="*/ 48975 h 90148"/>
                      <a:gd name="connsiteX15" fmla="*/ 20440 w 59999"/>
                      <a:gd name="connsiteY15" fmla="*/ 56741 h 90148"/>
                      <a:gd name="connsiteX16" fmla="*/ 31855 w 59999"/>
                      <a:gd name="connsiteY16" fmla="*/ 59441 h 90148"/>
                      <a:gd name="connsiteX17" fmla="*/ 52544 w 59999"/>
                      <a:gd name="connsiteY17" fmla="*/ 51489 h 90148"/>
                      <a:gd name="connsiteX18" fmla="*/ 60141 w 59999"/>
                      <a:gd name="connsiteY18" fmla="*/ 29888 h 90148"/>
                      <a:gd name="connsiteX19" fmla="*/ 52227 w 59999"/>
                      <a:gd name="connsiteY19" fmla="*/ 8398 h 90148"/>
                      <a:gd name="connsiteX20" fmla="*/ 31166 w 59999"/>
                      <a:gd name="connsiteY20" fmla="*/ 316 h 90148"/>
                      <a:gd name="connsiteX21" fmla="*/ 8112 w 59999"/>
                      <a:gd name="connsiteY21" fmla="*/ 11862 h 90148"/>
                      <a:gd name="connsiteX22" fmla="*/ 142 w 59999"/>
                      <a:gd name="connsiteY22" fmla="*/ 45363 h 90148"/>
                      <a:gd name="connsiteX23" fmla="*/ 9918 w 59999"/>
                      <a:gd name="connsiteY23" fmla="*/ 78211 h 90148"/>
                      <a:gd name="connsiteX24" fmla="*/ 36156 w 59999"/>
                      <a:gd name="connsiteY24" fmla="*/ 90465 h 90148"/>
                      <a:gd name="connsiteX25" fmla="*/ 45095 w 59999"/>
                      <a:gd name="connsiteY25" fmla="*/ 89589 h 90148"/>
                      <a:gd name="connsiteX26" fmla="*/ 54499 w 59999"/>
                      <a:gd name="connsiteY26" fmla="*/ 8698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1166" y="50130"/>
                        </a:moveTo>
                        <a:cubicBezTo>
                          <a:pt x="25889" y="50130"/>
                          <a:pt x="21706" y="48323"/>
                          <a:pt x="18615" y="44711"/>
                        </a:cubicBezTo>
                        <a:cubicBezTo>
                          <a:pt x="15536" y="41111"/>
                          <a:pt x="13996" y="36170"/>
                          <a:pt x="13996" y="29888"/>
                        </a:cubicBezTo>
                        <a:cubicBezTo>
                          <a:pt x="13996" y="23643"/>
                          <a:pt x="15536" y="18702"/>
                          <a:pt x="18615" y="15065"/>
                        </a:cubicBezTo>
                        <a:cubicBezTo>
                          <a:pt x="21706" y="11440"/>
                          <a:pt x="25889" y="9627"/>
                          <a:pt x="31166" y="9627"/>
                        </a:cubicBezTo>
                        <a:cubicBezTo>
                          <a:pt x="36442" y="9627"/>
                          <a:pt x="40619" y="11440"/>
                          <a:pt x="43698" y="15065"/>
                        </a:cubicBezTo>
                        <a:cubicBezTo>
                          <a:pt x="46777" y="18702"/>
                          <a:pt x="48316" y="23643"/>
                          <a:pt x="48316" y="29888"/>
                        </a:cubicBezTo>
                        <a:cubicBezTo>
                          <a:pt x="48316" y="36170"/>
                          <a:pt x="46777" y="41111"/>
                          <a:pt x="43698" y="44711"/>
                        </a:cubicBezTo>
                        <a:cubicBezTo>
                          <a:pt x="40619" y="48323"/>
                          <a:pt x="36442" y="50130"/>
                          <a:pt x="31166" y="50130"/>
                        </a:cubicBezTo>
                        <a:close/>
                        <a:moveTo>
                          <a:pt x="54499" y="86982"/>
                        </a:moveTo>
                        <a:lnTo>
                          <a:pt x="54499" y="76275"/>
                        </a:lnTo>
                        <a:cubicBezTo>
                          <a:pt x="51544" y="77665"/>
                          <a:pt x="48565" y="78727"/>
                          <a:pt x="45560" y="79459"/>
                        </a:cubicBezTo>
                        <a:cubicBezTo>
                          <a:pt x="42556" y="80204"/>
                          <a:pt x="39577" y="80576"/>
                          <a:pt x="36622" y="80576"/>
                        </a:cubicBezTo>
                        <a:cubicBezTo>
                          <a:pt x="28863" y="80576"/>
                          <a:pt x="22935" y="77957"/>
                          <a:pt x="18838" y="72718"/>
                        </a:cubicBezTo>
                        <a:cubicBezTo>
                          <a:pt x="14754" y="67479"/>
                          <a:pt x="12420" y="59565"/>
                          <a:pt x="11836" y="48975"/>
                        </a:cubicBezTo>
                        <a:cubicBezTo>
                          <a:pt x="14120" y="52352"/>
                          <a:pt x="16988" y="54940"/>
                          <a:pt x="20440" y="56741"/>
                        </a:cubicBezTo>
                        <a:cubicBezTo>
                          <a:pt x="23903" y="58541"/>
                          <a:pt x="27708" y="59441"/>
                          <a:pt x="31855" y="59441"/>
                        </a:cubicBezTo>
                        <a:cubicBezTo>
                          <a:pt x="40582" y="59441"/>
                          <a:pt x="47478" y="56790"/>
                          <a:pt x="52544" y="51489"/>
                        </a:cubicBezTo>
                        <a:cubicBezTo>
                          <a:pt x="57609" y="46200"/>
                          <a:pt x="60141" y="39000"/>
                          <a:pt x="60141" y="29888"/>
                        </a:cubicBezTo>
                        <a:cubicBezTo>
                          <a:pt x="60141" y="20962"/>
                          <a:pt x="57503" y="13799"/>
                          <a:pt x="52227" y="8398"/>
                        </a:cubicBezTo>
                        <a:cubicBezTo>
                          <a:pt x="46951" y="3010"/>
                          <a:pt x="39930" y="316"/>
                          <a:pt x="31166" y="316"/>
                        </a:cubicBezTo>
                        <a:cubicBezTo>
                          <a:pt x="21110" y="316"/>
                          <a:pt x="13425" y="4165"/>
                          <a:pt x="8112" y="11862"/>
                        </a:cubicBezTo>
                        <a:cubicBezTo>
                          <a:pt x="2798" y="19571"/>
                          <a:pt x="142" y="30738"/>
                          <a:pt x="142" y="45363"/>
                        </a:cubicBezTo>
                        <a:cubicBezTo>
                          <a:pt x="142" y="59093"/>
                          <a:pt x="3401" y="70043"/>
                          <a:pt x="9918" y="78211"/>
                        </a:cubicBezTo>
                        <a:cubicBezTo>
                          <a:pt x="16436" y="86380"/>
                          <a:pt x="25182" y="90465"/>
                          <a:pt x="36156" y="90465"/>
                        </a:cubicBezTo>
                        <a:cubicBezTo>
                          <a:pt x="39111" y="90465"/>
                          <a:pt x="42091" y="90173"/>
                          <a:pt x="45095" y="89589"/>
                        </a:cubicBezTo>
                        <a:cubicBezTo>
                          <a:pt x="48099" y="89006"/>
                          <a:pt x="51234" y="88137"/>
                          <a:pt x="54499" y="869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6" name="Figura a mano libera: forma 185">
                    <a:extLst>
                      <a:ext uri="{FF2B5EF4-FFF2-40B4-BE49-F238E27FC236}">
                        <a16:creationId xmlns:a16="http://schemas.microsoft.com/office/drawing/2014/main" id="{98155909-CBCC-2845-5062-F44882506860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5071170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1154 h 90148"/>
                      <a:gd name="connsiteX1" fmla="*/ 16522 w 60055"/>
                      <a:gd name="connsiteY1" fmla="*/ 72215 h 90148"/>
                      <a:gd name="connsiteX2" fmla="*/ 11960 w 60055"/>
                      <a:gd name="connsiteY2" fmla="*/ 45363 h 90148"/>
                      <a:gd name="connsiteX3" fmla="*/ 16522 w 60055"/>
                      <a:gd name="connsiteY3" fmla="*/ 18566 h 90148"/>
                      <a:gd name="connsiteX4" fmla="*/ 30172 w 60055"/>
                      <a:gd name="connsiteY4" fmla="*/ 9627 h 90148"/>
                      <a:gd name="connsiteX5" fmla="*/ 43878 w 60055"/>
                      <a:gd name="connsiteY5" fmla="*/ 18566 h 90148"/>
                      <a:gd name="connsiteX6" fmla="*/ 48459 w 60055"/>
                      <a:gd name="connsiteY6" fmla="*/ 45363 h 90148"/>
                      <a:gd name="connsiteX7" fmla="*/ 43878 w 60055"/>
                      <a:gd name="connsiteY7" fmla="*/ 72215 h 90148"/>
                      <a:gd name="connsiteX8" fmla="*/ 30172 w 60055"/>
                      <a:gd name="connsiteY8" fmla="*/ 81154 h 90148"/>
                      <a:gd name="connsiteX9" fmla="*/ 30172 w 60055"/>
                      <a:gd name="connsiteY9" fmla="*/ 90465 h 90148"/>
                      <a:gd name="connsiteX10" fmla="*/ 52499 w 60055"/>
                      <a:gd name="connsiteY10" fmla="*/ 78900 h 90148"/>
                      <a:gd name="connsiteX11" fmla="*/ 60209 w 60055"/>
                      <a:gd name="connsiteY11" fmla="*/ 45363 h 90148"/>
                      <a:gd name="connsiteX12" fmla="*/ 52499 w 60055"/>
                      <a:gd name="connsiteY12" fmla="*/ 11862 h 90148"/>
                      <a:gd name="connsiteX13" fmla="*/ 30172 w 60055"/>
                      <a:gd name="connsiteY13" fmla="*/ 316 h 90148"/>
                      <a:gd name="connsiteX14" fmla="*/ 7863 w 60055"/>
                      <a:gd name="connsiteY14" fmla="*/ 11862 h 90148"/>
                      <a:gd name="connsiteX15" fmla="*/ 153 w 60055"/>
                      <a:gd name="connsiteY15" fmla="*/ 45363 h 90148"/>
                      <a:gd name="connsiteX16" fmla="*/ 7863 w 60055"/>
                      <a:gd name="connsiteY16" fmla="*/ 78900 h 90148"/>
                      <a:gd name="connsiteX17" fmla="*/ 30172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1154"/>
                        </a:moveTo>
                        <a:cubicBezTo>
                          <a:pt x="24126" y="81154"/>
                          <a:pt x="19576" y="78174"/>
                          <a:pt x="16522" y="72215"/>
                        </a:cubicBezTo>
                        <a:cubicBezTo>
                          <a:pt x="13480" y="66269"/>
                          <a:pt x="11960" y="57318"/>
                          <a:pt x="11960" y="45363"/>
                        </a:cubicBezTo>
                        <a:cubicBezTo>
                          <a:pt x="11960" y="33457"/>
                          <a:pt x="13480" y="24525"/>
                          <a:pt x="16522" y="18566"/>
                        </a:cubicBezTo>
                        <a:cubicBezTo>
                          <a:pt x="19576" y="12607"/>
                          <a:pt x="24126" y="9627"/>
                          <a:pt x="30172" y="9627"/>
                        </a:cubicBezTo>
                        <a:cubicBezTo>
                          <a:pt x="36267" y="9627"/>
                          <a:pt x="40836" y="12607"/>
                          <a:pt x="43878" y="18566"/>
                        </a:cubicBezTo>
                        <a:cubicBezTo>
                          <a:pt x="46932" y="24525"/>
                          <a:pt x="48459" y="33457"/>
                          <a:pt x="48459" y="45363"/>
                        </a:cubicBezTo>
                        <a:cubicBezTo>
                          <a:pt x="48459" y="57318"/>
                          <a:pt x="46932" y="66269"/>
                          <a:pt x="43878" y="72215"/>
                        </a:cubicBezTo>
                        <a:cubicBezTo>
                          <a:pt x="40836" y="78174"/>
                          <a:pt x="36267" y="81154"/>
                          <a:pt x="30172" y="81154"/>
                        </a:cubicBezTo>
                        <a:close/>
                        <a:moveTo>
                          <a:pt x="30172" y="90465"/>
                        </a:moveTo>
                        <a:cubicBezTo>
                          <a:pt x="39917" y="90465"/>
                          <a:pt x="47360" y="86610"/>
                          <a:pt x="52499" y="78900"/>
                        </a:cubicBezTo>
                        <a:cubicBezTo>
                          <a:pt x="57639" y="71203"/>
                          <a:pt x="60209" y="60024"/>
                          <a:pt x="60209" y="45363"/>
                        </a:cubicBezTo>
                        <a:cubicBezTo>
                          <a:pt x="60209" y="30738"/>
                          <a:pt x="57639" y="19571"/>
                          <a:pt x="52499" y="11862"/>
                        </a:cubicBezTo>
                        <a:cubicBezTo>
                          <a:pt x="47360" y="4165"/>
                          <a:pt x="39917" y="316"/>
                          <a:pt x="30172" y="316"/>
                        </a:cubicBezTo>
                        <a:cubicBezTo>
                          <a:pt x="20439" y="316"/>
                          <a:pt x="13003" y="4165"/>
                          <a:pt x="7863" y="11862"/>
                        </a:cubicBezTo>
                        <a:cubicBezTo>
                          <a:pt x="2723" y="19571"/>
                          <a:pt x="153" y="30738"/>
                          <a:pt x="153" y="45363"/>
                        </a:cubicBezTo>
                        <a:cubicBezTo>
                          <a:pt x="153" y="60024"/>
                          <a:pt x="2723" y="71203"/>
                          <a:pt x="7863" y="78900"/>
                        </a:cubicBezTo>
                        <a:cubicBezTo>
                          <a:pt x="13003" y="86610"/>
                          <a:pt x="20439" y="90465"/>
                          <a:pt x="30172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87" name="Segnaposto contenuto 102">
                <a:extLst>
                  <a:ext uri="{FF2B5EF4-FFF2-40B4-BE49-F238E27FC236}">
                    <a16:creationId xmlns:a16="http://schemas.microsoft.com/office/drawing/2014/main" id="{68261BB5-8E9A-2FA0-3077-6224C3CF7B46}"/>
                  </a:ext>
                </a:extLst>
              </p:cNvPr>
              <p:cNvGrpSpPr/>
              <p:nvPr/>
            </p:nvGrpSpPr>
            <p:grpSpPr>
              <a:xfrm>
                <a:off x="2508987" y="4820372"/>
                <a:ext cx="285244" cy="88583"/>
                <a:chOff x="2508987" y="4820372"/>
                <a:chExt cx="285244" cy="88583"/>
              </a:xfrm>
              <a:solidFill>
                <a:srgbClr val="000000"/>
              </a:solidFill>
            </p:grpSpPr>
            <p:sp>
              <p:nvSpPr>
                <p:cNvPr id="188" name="Figura a mano libera: forma 187">
                  <a:extLst>
                    <a:ext uri="{FF2B5EF4-FFF2-40B4-BE49-F238E27FC236}">
                      <a16:creationId xmlns:a16="http://schemas.microsoft.com/office/drawing/2014/main" id="{D4F74095-371E-A7E6-B5AD-43370F0AC027}"/>
                    </a:ext>
                  </a:extLst>
                </p:cNvPr>
                <p:cNvSpPr/>
                <p:nvPr/>
              </p:nvSpPr>
              <p:spPr>
                <a:xfrm>
                  <a:off x="2771057" y="4861979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314 h 6621"/>
                    <a:gd name="connsiteX1" fmla="*/ 198 w 23173"/>
                    <a:gd name="connsiteY1" fmla="*/ 31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314"/>
                      </a:moveTo>
                      <a:lnTo>
                        <a:pt x="198" y="31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89" name="Segnaposto contenuto 102">
                  <a:extLst>
                    <a:ext uri="{FF2B5EF4-FFF2-40B4-BE49-F238E27FC236}">
                      <a16:creationId xmlns:a16="http://schemas.microsoft.com/office/drawing/2014/main" id="{CA78EDF4-9E10-FE69-9F71-BB5241BCA273}"/>
                    </a:ext>
                  </a:extLst>
                </p:cNvPr>
                <p:cNvGrpSpPr/>
                <p:nvPr/>
              </p:nvGrpSpPr>
              <p:grpSpPr>
                <a:xfrm>
                  <a:off x="2508987" y="4820372"/>
                  <a:ext cx="228478" cy="88583"/>
                  <a:chOff x="2508987" y="4820372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190" name="Figura a mano libera: forma 189">
                    <a:extLst>
                      <a:ext uri="{FF2B5EF4-FFF2-40B4-BE49-F238E27FC236}">
                        <a16:creationId xmlns:a16="http://schemas.microsoft.com/office/drawing/2014/main" id="{EFE72F6A-F1F0-4C03-1298-97DD036253F0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864952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172 h 9888"/>
                      <a:gd name="connsiteX1" fmla="*/ 74718 w 74599"/>
                      <a:gd name="connsiteY1" fmla="*/ 10172 h 9888"/>
                      <a:gd name="connsiteX2" fmla="*/ 74718 w 74599"/>
                      <a:gd name="connsiteY2" fmla="*/ 284 h 9888"/>
                      <a:gd name="connsiteX3" fmla="*/ 119 w 74599"/>
                      <a:gd name="connsiteY3" fmla="*/ 28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172"/>
                        </a:moveTo>
                        <a:lnTo>
                          <a:pt x="74718" y="10172"/>
                        </a:lnTo>
                        <a:lnTo>
                          <a:pt x="74718" y="284"/>
                        </a:lnTo>
                        <a:lnTo>
                          <a:pt x="119" y="28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1" name="Figura a mano libera: forma 190">
                    <a:extLst>
                      <a:ext uri="{FF2B5EF4-FFF2-40B4-BE49-F238E27FC236}">
                        <a16:creationId xmlns:a16="http://schemas.microsoft.com/office/drawing/2014/main" id="{6A7BF65E-CCB1-0B5E-3C1F-DCD83E2944BC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420" y="4820372"/>
                    <a:ext cx="56219" cy="88583"/>
                  </a:xfrm>
                  <a:custGeom>
                    <a:avLst/>
                    <a:gdLst>
                      <a:gd name="connsiteX0" fmla="*/ 3811 w 56219"/>
                      <a:gd name="connsiteY0" fmla="*/ 88863 h 88583"/>
                      <a:gd name="connsiteX1" fmla="*/ 49956 w 56219"/>
                      <a:gd name="connsiteY1" fmla="*/ 88863 h 88583"/>
                      <a:gd name="connsiteX2" fmla="*/ 49956 w 56219"/>
                      <a:gd name="connsiteY2" fmla="*/ 78956 h 88583"/>
                      <a:gd name="connsiteX3" fmla="*/ 14574 w 56219"/>
                      <a:gd name="connsiteY3" fmla="*/ 78956 h 88583"/>
                      <a:gd name="connsiteX4" fmla="*/ 14574 w 56219"/>
                      <a:gd name="connsiteY4" fmla="*/ 57672 h 88583"/>
                      <a:gd name="connsiteX5" fmla="*/ 19677 w 56219"/>
                      <a:gd name="connsiteY5" fmla="*/ 58975 h 88583"/>
                      <a:gd name="connsiteX6" fmla="*/ 24816 w 56219"/>
                      <a:gd name="connsiteY6" fmla="*/ 59403 h 88583"/>
                      <a:gd name="connsiteX7" fmla="*/ 47852 w 56219"/>
                      <a:gd name="connsiteY7" fmla="*/ 51433 h 88583"/>
                      <a:gd name="connsiteX8" fmla="*/ 56362 w 56219"/>
                      <a:gd name="connsiteY8" fmla="*/ 29850 h 88583"/>
                      <a:gd name="connsiteX9" fmla="*/ 47628 w 56219"/>
                      <a:gd name="connsiteY9" fmla="*/ 8044 h 88583"/>
                      <a:gd name="connsiteX10" fmla="*/ 23010 w 56219"/>
                      <a:gd name="connsiteY10" fmla="*/ 279 h 88583"/>
                      <a:gd name="connsiteX11" fmla="*/ 11856 w 56219"/>
                      <a:gd name="connsiteY11" fmla="*/ 1210 h 88583"/>
                      <a:gd name="connsiteX12" fmla="*/ 142 w 56219"/>
                      <a:gd name="connsiteY12" fmla="*/ 4003 h 88583"/>
                      <a:gd name="connsiteX13" fmla="*/ 142 w 56219"/>
                      <a:gd name="connsiteY13" fmla="*/ 15828 h 88583"/>
                      <a:gd name="connsiteX14" fmla="*/ 10962 w 56219"/>
                      <a:gd name="connsiteY14" fmla="*/ 11582 h 88583"/>
                      <a:gd name="connsiteX15" fmla="*/ 22768 w 56219"/>
                      <a:gd name="connsiteY15" fmla="*/ 10186 h 88583"/>
                      <a:gd name="connsiteX16" fmla="*/ 38708 w 56219"/>
                      <a:gd name="connsiteY16" fmla="*/ 15474 h 88583"/>
                      <a:gd name="connsiteX17" fmla="*/ 44593 w 56219"/>
                      <a:gd name="connsiteY17" fmla="*/ 29850 h 88583"/>
                      <a:gd name="connsiteX18" fmla="*/ 38708 w 56219"/>
                      <a:gd name="connsiteY18" fmla="*/ 44208 h 88583"/>
                      <a:gd name="connsiteX19" fmla="*/ 22768 w 56219"/>
                      <a:gd name="connsiteY19" fmla="*/ 49515 h 88583"/>
                      <a:gd name="connsiteX20" fmla="*/ 13364 w 56219"/>
                      <a:gd name="connsiteY20" fmla="*/ 48472 h 88583"/>
                      <a:gd name="connsiteX21" fmla="*/ 3811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11" y="88863"/>
                        </a:moveTo>
                        <a:lnTo>
                          <a:pt x="49956" y="88863"/>
                        </a:lnTo>
                        <a:lnTo>
                          <a:pt x="49956" y="78956"/>
                        </a:lnTo>
                        <a:lnTo>
                          <a:pt x="14574" y="78956"/>
                        </a:lnTo>
                        <a:lnTo>
                          <a:pt x="14574" y="57672"/>
                        </a:lnTo>
                        <a:cubicBezTo>
                          <a:pt x="16275" y="58255"/>
                          <a:pt x="17976" y="58689"/>
                          <a:pt x="19677" y="58975"/>
                        </a:cubicBezTo>
                        <a:cubicBezTo>
                          <a:pt x="21390" y="59261"/>
                          <a:pt x="23103" y="59403"/>
                          <a:pt x="24816" y="59403"/>
                        </a:cubicBezTo>
                        <a:cubicBezTo>
                          <a:pt x="34512" y="59403"/>
                          <a:pt x="42191" y="56747"/>
                          <a:pt x="47852" y="51433"/>
                        </a:cubicBezTo>
                        <a:cubicBezTo>
                          <a:pt x="53525" y="46120"/>
                          <a:pt x="56362" y="38925"/>
                          <a:pt x="56362" y="29850"/>
                        </a:cubicBezTo>
                        <a:cubicBezTo>
                          <a:pt x="56362" y="20502"/>
                          <a:pt x="53451" y="13234"/>
                          <a:pt x="47628" y="8044"/>
                        </a:cubicBezTo>
                        <a:cubicBezTo>
                          <a:pt x="41806" y="2867"/>
                          <a:pt x="33600" y="279"/>
                          <a:pt x="23010" y="279"/>
                        </a:cubicBezTo>
                        <a:cubicBezTo>
                          <a:pt x="19360" y="279"/>
                          <a:pt x="15642" y="589"/>
                          <a:pt x="11856" y="1210"/>
                        </a:cubicBezTo>
                        <a:cubicBezTo>
                          <a:pt x="8082" y="1831"/>
                          <a:pt x="4177" y="2762"/>
                          <a:pt x="142" y="4003"/>
                        </a:cubicBezTo>
                        <a:lnTo>
                          <a:pt x="142" y="15828"/>
                        </a:lnTo>
                        <a:cubicBezTo>
                          <a:pt x="3631" y="13929"/>
                          <a:pt x="7237" y="12514"/>
                          <a:pt x="10962" y="11582"/>
                        </a:cubicBezTo>
                        <a:cubicBezTo>
                          <a:pt x="14686" y="10651"/>
                          <a:pt x="18622" y="10186"/>
                          <a:pt x="22768" y="10186"/>
                        </a:cubicBezTo>
                        <a:cubicBezTo>
                          <a:pt x="29484" y="10186"/>
                          <a:pt x="34798" y="11949"/>
                          <a:pt x="38708" y="15474"/>
                        </a:cubicBezTo>
                        <a:cubicBezTo>
                          <a:pt x="42631" y="19000"/>
                          <a:pt x="44593" y="23792"/>
                          <a:pt x="44593" y="29850"/>
                        </a:cubicBezTo>
                        <a:cubicBezTo>
                          <a:pt x="44593" y="35896"/>
                          <a:pt x="42631" y="40682"/>
                          <a:pt x="38708" y="44208"/>
                        </a:cubicBezTo>
                        <a:cubicBezTo>
                          <a:pt x="34798" y="47746"/>
                          <a:pt x="29484" y="49515"/>
                          <a:pt x="22768" y="49515"/>
                        </a:cubicBezTo>
                        <a:cubicBezTo>
                          <a:pt x="19627" y="49515"/>
                          <a:pt x="16492" y="49168"/>
                          <a:pt x="13364" y="48472"/>
                        </a:cubicBezTo>
                        <a:cubicBezTo>
                          <a:pt x="10248" y="47777"/>
                          <a:pt x="7063" y="46691"/>
                          <a:pt x="3811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2" name="Figura a mano libera: forma 191">
                    <a:extLst>
                      <a:ext uri="{FF2B5EF4-FFF2-40B4-BE49-F238E27FC236}">
                        <a16:creationId xmlns:a16="http://schemas.microsoft.com/office/drawing/2014/main" id="{CFA51634-230D-34C9-5114-D84ACF21D332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4820372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863 h 88583"/>
                      <a:gd name="connsiteX1" fmla="*/ 49967 w 56219"/>
                      <a:gd name="connsiteY1" fmla="*/ 88863 h 88583"/>
                      <a:gd name="connsiteX2" fmla="*/ 49967 w 56219"/>
                      <a:gd name="connsiteY2" fmla="*/ 78956 h 88583"/>
                      <a:gd name="connsiteX3" fmla="*/ 14586 w 56219"/>
                      <a:gd name="connsiteY3" fmla="*/ 78956 h 88583"/>
                      <a:gd name="connsiteX4" fmla="*/ 14586 w 56219"/>
                      <a:gd name="connsiteY4" fmla="*/ 57672 h 88583"/>
                      <a:gd name="connsiteX5" fmla="*/ 19688 w 56219"/>
                      <a:gd name="connsiteY5" fmla="*/ 58975 h 88583"/>
                      <a:gd name="connsiteX6" fmla="*/ 24828 w 56219"/>
                      <a:gd name="connsiteY6" fmla="*/ 59403 h 88583"/>
                      <a:gd name="connsiteX7" fmla="*/ 47863 w 56219"/>
                      <a:gd name="connsiteY7" fmla="*/ 51433 h 88583"/>
                      <a:gd name="connsiteX8" fmla="*/ 56373 w 56219"/>
                      <a:gd name="connsiteY8" fmla="*/ 29850 h 88583"/>
                      <a:gd name="connsiteX9" fmla="*/ 47640 w 56219"/>
                      <a:gd name="connsiteY9" fmla="*/ 8044 h 88583"/>
                      <a:gd name="connsiteX10" fmla="*/ 23021 w 56219"/>
                      <a:gd name="connsiteY10" fmla="*/ 279 h 88583"/>
                      <a:gd name="connsiteX11" fmla="*/ 11867 w 56219"/>
                      <a:gd name="connsiteY11" fmla="*/ 1210 h 88583"/>
                      <a:gd name="connsiteX12" fmla="*/ 154 w 56219"/>
                      <a:gd name="connsiteY12" fmla="*/ 4003 h 88583"/>
                      <a:gd name="connsiteX13" fmla="*/ 154 w 56219"/>
                      <a:gd name="connsiteY13" fmla="*/ 15828 h 88583"/>
                      <a:gd name="connsiteX14" fmla="*/ 10973 w 56219"/>
                      <a:gd name="connsiteY14" fmla="*/ 11582 h 88583"/>
                      <a:gd name="connsiteX15" fmla="*/ 22779 w 56219"/>
                      <a:gd name="connsiteY15" fmla="*/ 10186 h 88583"/>
                      <a:gd name="connsiteX16" fmla="*/ 38720 w 56219"/>
                      <a:gd name="connsiteY16" fmla="*/ 15474 h 88583"/>
                      <a:gd name="connsiteX17" fmla="*/ 44604 w 56219"/>
                      <a:gd name="connsiteY17" fmla="*/ 29850 h 88583"/>
                      <a:gd name="connsiteX18" fmla="*/ 38720 w 56219"/>
                      <a:gd name="connsiteY18" fmla="*/ 44208 h 88583"/>
                      <a:gd name="connsiteX19" fmla="*/ 22779 w 56219"/>
                      <a:gd name="connsiteY19" fmla="*/ 49515 h 88583"/>
                      <a:gd name="connsiteX20" fmla="*/ 13375 w 56219"/>
                      <a:gd name="connsiteY20" fmla="*/ 48472 h 88583"/>
                      <a:gd name="connsiteX21" fmla="*/ 3822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863"/>
                        </a:moveTo>
                        <a:lnTo>
                          <a:pt x="49967" y="88863"/>
                        </a:lnTo>
                        <a:lnTo>
                          <a:pt x="49967" y="78956"/>
                        </a:lnTo>
                        <a:lnTo>
                          <a:pt x="14586" y="78956"/>
                        </a:lnTo>
                        <a:lnTo>
                          <a:pt x="14586" y="57672"/>
                        </a:lnTo>
                        <a:cubicBezTo>
                          <a:pt x="16287" y="58255"/>
                          <a:pt x="17987" y="58689"/>
                          <a:pt x="19688" y="58975"/>
                        </a:cubicBezTo>
                        <a:cubicBezTo>
                          <a:pt x="21401" y="59261"/>
                          <a:pt x="23115" y="59403"/>
                          <a:pt x="24828" y="59403"/>
                        </a:cubicBezTo>
                        <a:cubicBezTo>
                          <a:pt x="34524" y="59403"/>
                          <a:pt x="42202" y="56747"/>
                          <a:pt x="47863" y="51433"/>
                        </a:cubicBezTo>
                        <a:cubicBezTo>
                          <a:pt x="53536" y="46120"/>
                          <a:pt x="56373" y="38925"/>
                          <a:pt x="56373" y="29850"/>
                        </a:cubicBezTo>
                        <a:cubicBezTo>
                          <a:pt x="56373" y="20502"/>
                          <a:pt x="53462" y="13234"/>
                          <a:pt x="47640" y="8044"/>
                        </a:cubicBezTo>
                        <a:cubicBezTo>
                          <a:pt x="41817" y="2867"/>
                          <a:pt x="33611" y="279"/>
                          <a:pt x="23021" y="279"/>
                        </a:cubicBezTo>
                        <a:cubicBezTo>
                          <a:pt x="19372" y="279"/>
                          <a:pt x="15654" y="589"/>
                          <a:pt x="11867" y="1210"/>
                        </a:cubicBezTo>
                        <a:cubicBezTo>
                          <a:pt x="8093" y="1831"/>
                          <a:pt x="4189" y="2762"/>
                          <a:pt x="154" y="4003"/>
                        </a:cubicBezTo>
                        <a:lnTo>
                          <a:pt x="154" y="15828"/>
                        </a:lnTo>
                        <a:cubicBezTo>
                          <a:pt x="3642" y="13929"/>
                          <a:pt x="7249" y="12514"/>
                          <a:pt x="10973" y="11582"/>
                        </a:cubicBezTo>
                        <a:cubicBezTo>
                          <a:pt x="14698" y="10651"/>
                          <a:pt x="18633" y="10186"/>
                          <a:pt x="22779" y="10186"/>
                        </a:cubicBezTo>
                        <a:cubicBezTo>
                          <a:pt x="29496" y="10186"/>
                          <a:pt x="34809" y="11949"/>
                          <a:pt x="38720" y="15474"/>
                        </a:cubicBezTo>
                        <a:cubicBezTo>
                          <a:pt x="42643" y="19000"/>
                          <a:pt x="44604" y="23792"/>
                          <a:pt x="44604" y="29850"/>
                        </a:cubicBezTo>
                        <a:cubicBezTo>
                          <a:pt x="44604" y="35896"/>
                          <a:pt x="42643" y="40682"/>
                          <a:pt x="38720" y="44208"/>
                        </a:cubicBezTo>
                        <a:cubicBezTo>
                          <a:pt x="34809" y="47746"/>
                          <a:pt x="29496" y="49515"/>
                          <a:pt x="22779" y="49515"/>
                        </a:cubicBezTo>
                        <a:cubicBezTo>
                          <a:pt x="19639" y="49515"/>
                          <a:pt x="16504" y="49168"/>
                          <a:pt x="13375" y="48472"/>
                        </a:cubicBezTo>
                        <a:cubicBezTo>
                          <a:pt x="10259" y="47777"/>
                          <a:pt x="7075" y="46691"/>
                          <a:pt x="3822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3" name="Segnaposto contenuto 102">
                <a:extLst>
                  <a:ext uri="{FF2B5EF4-FFF2-40B4-BE49-F238E27FC236}">
                    <a16:creationId xmlns:a16="http://schemas.microsoft.com/office/drawing/2014/main" id="{38FD1C4D-2AFD-34BB-792E-36F621493C55}"/>
                  </a:ext>
                </a:extLst>
              </p:cNvPr>
              <p:cNvGrpSpPr/>
              <p:nvPr/>
            </p:nvGrpSpPr>
            <p:grpSpPr>
              <a:xfrm>
                <a:off x="2508987" y="4566444"/>
                <a:ext cx="285244" cy="90148"/>
                <a:chOff x="2508987" y="4566444"/>
                <a:chExt cx="285244" cy="90148"/>
              </a:xfrm>
              <a:solidFill>
                <a:srgbClr val="000000"/>
              </a:solidFill>
            </p:grpSpPr>
            <p:sp>
              <p:nvSpPr>
                <p:cNvPr id="194" name="Figura a mano libera: forma 193">
                  <a:extLst>
                    <a:ext uri="{FF2B5EF4-FFF2-40B4-BE49-F238E27FC236}">
                      <a16:creationId xmlns:a16="http://schemas.microsoft.com/office/drawing/2014/main" id="{EBF62A48-D44B-F178-416F-57D65685C767}"/>
                    </a:ext>
                  </a:extLst>
                </p:cNvPr>
                <p:cNvSpPr/>
                <p:nvPr/>
              </p:nvSpPr>
              <p:spPr>
                <a:xfrm>
                  <a:off x="2771057" y="4609616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276 h 6621"/>
                    <a:gd name="connsiteX1" fmla="*/ 198 w 23173"/>
                    <a:gd name="connsiteY1" fmla="*/ 27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276"/>
                      </a:moveTo>
                      <a:lnTo>
                        <a:pt x="198" y="27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95" name="Segnaposto contenuto 102">
                  <a:extLst>
                    <a:ext uri="{FF2B5EF4-FFF2-40B4-BE49-F238E27FC236}">
                      <a16:creationId xmlns:a16="http://schemas.microsoft.com/office/drawing/2014/main" id="{3E0D71B2-09A2-D16F-F923-CD94E5EEC4AA}"/>
                    </a:ext>
                  </a:extLst>
                </p:cNvPr>
                <p:cNvGrpSpPr/>
                <p:nvPr/>
              </p:nvGrpSpPr>
              <p:grpSpPr>
                <a:xfrm>
                  <a:off x="2508987" y="4566444"/>
                  <a:ext cx="230973" cy="90148"/>
                  <a:chOff x="2508987" y="4566444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196" name="Figura a mano libera: forma 195">
                    <a:extLst>
                      <a:ext uri="{FF2B5EF4-FFF2-40B4-BE49-F238E27FC236}">
                        <a16:creationId xmlns:a16="http://schemas.microsoft.com/office/drawing/2014/main" id="{D21F9F76-06D8-9FE4-F9A0-1EF12935E17F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612589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134 h 9888"/>
                      <a:gd name="connsiteX1" fmla="*/ 74718 w 74599"/>
                      <a:gd name="connsiteY1" fmla="*/ 10134 h 9888"/>
                      <a:gd name="connsiteX2" fmla="*/ 74718 w 74599"/>
                      <a:gd name="connsiteY2" fmla="*/ 246 h 9888"/>
                      <a:gd name="connsiteX3" fmla="*/ 119 w 74599"/>
                      <a:gd name="connsiteY3" fmla="*/ 246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134"/>
                        </a:moveTo>
                        <a:lnTo>
                          <a:pt x="74718" y="10134"/>
                        </a:lnTo>
                        <a:lnTo>
                          <a:pt x="74718" y="246"/>
                        </a:lnTo>
                        <a:lnTo>
                          <a:pt x="119" y="2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7" name="Figura a mano libera: forma 196">
                    <a:extLst>
                      <a:ext uri="{FF2B5EF4-FFF2-40B4-BE49-F238E27FC236}">
                        <a16:creationId xmlns:a16="http://schemas.microsoft.com/office/drawing/2014/main" id="{6EE5B88D-53BE-CBE9-8DC0-C57FB217EBFD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420" y="4568009"/>
                    <a:ext cx="56219" cy="88583"/>
                  </a:xfrm>
                  <a:custGeom>
                    <a:avLst/>
                    <a:gdLst>
                      <a:gd name="connsiteX0" fmla="*/ 3811 w 56219"/>
                      <a:gd name="connsiteY0" fmla="*/ 88825 h 88583"/>
                      <a:gd name="connsiteX1" fmla="*/ 49956 w 56219"/>
                      <a:gd name="connsiteY1" fmla="*/ 88825 h 88583"/>
                      <a:gd name="connsiteX2" fmla="*/ 49956 w 56219"/>
                      <a:gd name="connsiteY2" fmla="*/ 78918 h 88583"/>
                      <a:gd name="connsiteX3" fmla="*/ 14574 w 56219"/>
                      <a:gd name="connsiteY3" fmla="*/ 78918 h 88583"/>
                      <a:gd name="connsiteX4" fmla="*/ 14574 w 56219"/>
                      <a:gd name="connsiteY4" fmla="*/ 57633 h 88583"/>
                      <a:gd name="connsiteX5" fmla="*/ 19677 w 56219"/>
                      <a:gd name="connsiteY5" fmla="*/ 58937 h 88583"/>
                      <a:gd name="connsiteX6" fmla="*/ 24816 w 56219"/>
                      <a:gd name="connsiteY6" fmla="*/ 59365 h 88583"/>
                      <a:gd name="connsiteX7" fmla="*/ 47852 w 56219"/>
                      <a:gd name="connsiteY7" fmla="*/ 51395 h 88583"/>
                      <a:gd name="connsiteX8" fmla="*/ 56362 w 56219"/>
                      <a:gd name="connsiteY8" fmla="*/ 29812 h 88583"/>
                      <a:gd name="connsiteX9" fmla="*/ 47628 w 56219"/>
                      <a:gd name="connsiteY9" fmla="*/ 8006 h 88583"/>
                      <a:gd name="connsiteX10" fmla="*/ 23010 w 56219"/>
                      <a:gd name="connsiteY10" fmla="*/ 241 h 88583"/>
                      <a:gd name="connsiteX11" fmla="*/ 11856 w 56219"/>
                      <a:gd name="connsiteY11" fmla="*/ 1172 h 88583"/>
                      <a:gd name="connsiteX12" fmla="*/ 142 w 56219"/>
                      <a:gd name="connsiteY12" fmla="*/ 3965 h 88583"/>
                      <a:gd name="connsiteX13" fmla="*/ 142 w 56219"/>
                      <a:gd name="connsiteY13" fmla="*/ 15790 h 88583"/>
                      <a:gd name="connsiteX14" fmla="*/ 10962 w 56219"/>
                      <a:gd name="connsiteY14" fmla="*/ 11544 h 88583"/>
                      <a:gd name="connsiteX15" fmla="*/ 22768 w 56219"/>
                      <a:gd name="connsiteY15" fmla="*/ 10148 h 88583"/>
                      <a:gd name="connsiteX16" fmla="*/ 38708 w 56219"/>
                      <a:gd name="connsiteY16" fmla="*/ 15436 h 88583"/>
                      <a:gd name="connsiteX17" fmla="*/ 44593 w 56219"/>
                      <a:gd name="connsiteY17" fmla="*/ 29812 h 88583"/>
                      <a:gd name="connsiteX18" fmla="*/ 38708 w 56219"/>
                      <a:gd name="connsiteY18" fmla="*/ 44170 h 88583"/>
                      <a:gd name="connsiteX19" fmla="*/ 22768 w 56219"/>
                      <a:gd name="connsiteY19" fmla="*/ 49477 h 88583"/>
                      <a:gd name="connsiteX20" fmla="*/ 13364 w 56219"/>
                      <a:gd name="connsiteY20" fmla="*/ 48434 h 88583"/>
                      <a:gd name="connsiteX21" fmla="*/ 3811 w 56219"/>
                      <a:gd name="connsiteY21" fmla="*/ 4517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11" y="88825"/>
                        </a:moveTo>
                        <a:lnTo>
                          <a:pt x="49956" y="88825"/>
                        </a:lnTo>
                        <a:lnTo>
                          <a:pt x="49956" y="78918"/>
                        </a:lnTo>
                        <a:lnTo>
                          <a:pt x="14574" y="78918"/>
                        </a:lnTo>
                        <a:lnTo>
                          <a:pt x="14574" y="57633"/>
                        </a:lnTo>
                        <a:cubicBezTo>
                          <a:pt x="16275" y="58217"/>
                          <a:pt x="17976" y="58651"/>
                          <a:pt x="19677" y="58937"/>
                        </a:cubicBezTo>
                        <a:cubicBezTo>
                          <a:pt x="21390" y="59222"/>
                          <a:pt x="23103" y="59365"/>
                          <a:pt x="24816" y="59365"/>
                        </a:cubicBezTo>
                        <a:cubicBezTo>
                          <a:pt x="34512" y="59365"/>
                          <a:pt x="42191" y="56708"/>
                          <a:pt x="47852" y="51395"/>
                        </a:cubicBezTo>
                        <a:cubicBezTo>
                          <a:pt x="53525" y="46082"/>
                          <a:pt x="56362" y="38887"/>
                          <a:pt x="56362" y="29812"/>
                        </a:cubicBezTo>
                        <a:cubicBezTo>
                          <a:pt x="56362" y="20464"/>
                          <a:pt x="53451" y="13195"/>
                          <a:pt x="47628" y="8006"/>
                        </a:cubicBezTo>
                        <a:cubicBezTo>
                          <a:pt x="41806" y="2829"/>
                          <a:pt x="33600" y="241"/>
                          <a:pt x="23010" y="241"/>
                        </a:cubicBezTo>
                        <a:cubicBezTo>
                          <a:pt x="19360" y="241"/>
                          <a:pt x="15642" y="551"/>
                          <a:pt x="11856" y="1172"/>
                        </a:cubicBezTo>
                        <a:cubicBezTo>
                          <a:pt x="8082" y="1793"/>
                          <a:pt x="4177" y="2724"/>
                          <a:pt x="142" y="3965"/>
                        </a:cubicBezTo>
                        <a:lnTo>
                          <a:pt x="142" y="15790"/>
                        </a:lnTo>
                        <a:cubicBezTo>
                          <a:pt x="3631" y="13891"/>
                          <a:pt x="7237" y="12475"/>
                          <a:pt x="10962" y="11544"/>
                        </a:cubicBezTo>
                        <a:cubicBezTo>
                          <a:pt x="14686" y="10613"/>
                          <a:pt x="18622" y="10148"/>
                          <a:pt x="22768" y="10148"/>
                        </a:cubicBezTo>
                        <a:cubicBezTo>
                          <a:pt x="29484" y="10148"/>
                          <a:pt x="34798" y="11911"/>
                          <a:pt x="38708" y="15436"/>
                        </a:cubicBezTo>
                        <a:cubicBezTo>
                          <a:pt x="42631" y="18962"/>
                          <a:pt x="44593" y="23754"/>
                          <a:pt x="44593" y="29812"/>
                        </a:cubicBezTo>
                        <a:cubicBezTo>
                          <a:pt x="44593" y="35858"/>
                          <a:pt x="42631" y="40644"/>
                          <a:pt x="38708" y="44170"/>
                        </a:cubicBezTo>
                        <a:cubicBezTo>
                          <a:pt x="34798" y="47708"/>
                          <a:pt x="29484" y="49477"/>
                          <a:pt x="22768" y="49477"/>
                        </a:cubicBezTo>
                        <a:cubicBezTo>
                          <a:pt x="19627" y="49477"/>
                          <a:pt x="16492" y="49129"/>
                          <a:pt x="13364" y="48434"/>
                        </a:cubicBezTo>
                        <a:cubicBezTo>
                          <a:pt x="10248" y="47739"/>
                          <a:pt x="7063" y="46653"/>
                          <a:pt x="3811" y="4517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8" name="Figura a mano libera: forma 197">
                    <a:extLst>
                      <a:ext uri="{FF2B5EF4-FFF2-40B4-BE49-F238E27FC236}">
                        <a16:creationId xmlns:a16="http://schemas.microsoft.com/office/drawing/2014/main" id="{4899A69E-083A-73E3-9087-25475EDAB4A8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4566444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1077 h 90148"/>
                      <a:gd name="connsiteX1" fmla="*/ 16522 w 60055"/>
                      <a:gd name="connsiteY1" fmla="*/ 72139 h 90148"/>
                      <a:gd name="connsiteX2" fmla="*/ 11960 w 60055"/>
                      <a:gd name="connsiteY2" fmla="*/ 45286 h 90148"/>
                      <a:gd name="connsiteX3" fmla="*/ 16522 w 60055"/>
                      <a:gd name="connsiteY3" fmla="*/ 18489 h 90148"/>
                      <a:gd name="connsiteX4" fmla="*/ 30172 w 60055"/>
                      <a:gd name="connsiteY4" fmla="*/ 9551 h 90148"/>
                      <a:gd name="connsiteX5" fmla="*/ 43878 w 60055"/>
                      <a:gd name="connsiteY5" fmla="*/ 18489 h 90148"/>
                      <a:gd name="connsiteX6" fmla="*/ 48459 w 60055"/>
                      <a:gd name="connsiteY6" fmla="*/ 45286 h 90148"/>
                      <a:gd name="connsiteX7" fmla="*/ 43878 w 60055"/>
                      <a:gd name="connsiteY7" fmla="*/ 72139 h 90148"/>
                      <a:gd name="connsiteX8" fmla="*/ 30172 w 60055"/>
                      <a:gd name="connsiteY8" fmla="*/ 81077 h 90148"/>
                      <a:gd name="connsiteX9" fmla="*/ 30172 w 60055"/>
                      <a:gd name="connsiteY9" fmla="*/ 90388 h 90148"/>
                      <a:gd name="connsiteX10" fmla="*/ 52499 w 60055"/>
                      <a:gd name="connsiteY10" fmla="*/ 78824 h 90148"/>
                      <a:gd name="connsiteX11" fmla="*/ 60209 w 60055"/>
                      <a:gd name="connsiteY11" fmla="*/ 45286 h 90148"/>
                      <a:gd name="connsiteX12" fmla="*/ 52499 w 60055"/>
                      <a:gd name="connsiteY12" fmla="*/ 11786 h 90148"/>
                      <a:gd name="connsiteX13" fmla="*/ 30172 w 60055"/>
                      <a:gd name="connsiteY13" fmla="*/ 240 h 90148"/>
                      <a:gd name="connsiteX14" fmla="*/ 7863 w 60055"/>
                      <a:gd name="connsiteY14" fmla="*/ 11786 h 90148"/>
                      <a:gd name="connsiteX15" fmla="*/ 153 w 60055"/>
                      <a:gd name="connsiteY15" fmla="*/ 45286 h 90148"/>
                      <a:gd name="connsiteX16" fmla="*/ 7863 w 60055"/>
                      <a:gd name="connsiteY16" fmla="*/ 78824 h 90148"/>
                      <a:gd name="connsiteX17" fmla="*/ 30172 w 60055"/>
                      <a:gd name="connsiteY17" fmla="*/ 90388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1077"/>
                        </a:moveTo>
                        <a:cubicBezTo>
                          <a:pt x="24126" y="81077"/>
                          <a:pt x="19576" y="78098"/>
                          <a:pt x="16522" y="72139"/>
                        </a:cubicBezTo>
                        <a:cubicBezTo>
                          <a:pt x="13480" y="66192"/>
                          <a:pt x="11960" y="57241"/>
                          <a:pt x="11960" y="45286"/>
                        </a:cubicBezTo>
                        <a:cubicBezTo>
                          <a:pt x="11960" y="33381"/>
                          <a:pt x="13480" y="24448"/>
                          <a:pt x="16522" y="18489"/>
                        </a:cubicBezTo>
                        <a:cubicBezTo>
                          <a:pt x="19576" y="12531"/>
                          <a:pt x="24126" y="9551"/>
                          <a:pt x="30172" y="9551"/>
                        </a:cubicBezTo>
                        <a:cubicBezTo>
                          <a:pt x="36267" y="9551"/>
                          <a:pt x="40836" y="12531"/>
                          <a:pt x="43878" y="18489"/>
                        </a:cubicBezTo>
                        <a:cubicBezTo>
                          <a:pt x="46932" y="24448"/>
                          <a:pt x="48459" y="33381"/>
                          <a:pt x="48459" y="45286"/>
                        </a:cubicBezTo>
                        <a:cubicBezTo>
                          <a:pt x="48459" y="57241"/>
                          <a:pt x="46932" y="66192"/>
                          <a:pt x="43878" y="72139"/>
                        </a:cubicBezTo>
                        <a:cubicBezTo>
                          <a:pt x="40836" y="78098"/>
                          <a:pt x="36267" y="81077"/>
                          <a:pt x="30172" y="81077"/>
                        </a:cubicBezTo>
                        <a:close/>
                        <a:moveTo>
                          <a:pt x="30172" y="90388"/>
                        </a:moveTo>
                        <a:cubicBezTo>
                          <a:pt x="39917" y="90388"/>
                          <a:pt x="47360" y="86534"/>
                          <a:pt x="52499" y="78824"/>
                        </a:cubicBezTo>
                        <a:cubicBezTo>
                          <a:pt x="57639" y="71127"/>
                          <a:pt x="60209" y="59948"/>
                          <a:pt x="60209" y="45286"/>
                        </a:cubicBezTo>
                        <a:cubicBezTo>
                          <a:pt x="60209" y="30662"/>
                          <a:pt x="57639" y="19495"/>
                          <a:pt x="52499" y="11786"/>
                        </a:cubicBezTo>
                        <a:cubicBezTo>
                          <a:pt x="47360" y="4089"/>
                          <a:pt x="39917" y="240"/>
                          <a:pt x="30172" y="240"/>
                        </a:cubicBezTo>
                        <a:cubicBezTo>
                          <a:pt x="20439" y="240"/>
                          <a:pt x="13003" y="4089"/>
                          <a:pt x="7863" y="11786"/>
                        </a:cubicBezTo>
                        <a:cubicBezTo>
                          <a:pt x="2723" y="19495"/>
                          <a:pt x="153" y="30662"/>
                          <a:pt x="153" y="45286"/>
                        </a:cubicBezTo>
                        <a:cubicBezTo>
                          <a:pt x="153" y="59948"/>
                          <a:pt x="2723" y="71127"/>
                          <a:pt x="7863" y="78824"/>
                        </a:cubicBezTo>
                        <a:cubicBezTo>
                          <a:pt x="13003" y="86534"/>
                          <a:pt x="20439" y="90388"/>
                          <a:pt x="30172" y="903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9" name="Segnaposto contenuto 102">
                <a:extLst>
                  <a:ext uri="{FF2B5EF4-FFF2-40B4-BE49-F238E27FC236}">
                    <a16:creationId xmlns:a16="http://schemas.microsoft.com/office/drawing/2014/main" id="{50BAE625-41F2-5E3C-0E3E-1E77DE8ACD0F}"/>
                  </a:ext>
                </a:extLst>
              </p:cNvPr>
              <p:cNvGrpSpPr/>
              <p:nvPr/>
            </p:nvGrpSpPr>
            <p:grpSpPr>
              <a:xfrm>
                <a:off x="2508987" y="4315646"/>
                <a:ext cx="285244" cy="88583"/>
                <a:chOff x="2508987" y="4315646"/>
                <a:chExt cx="285244" cy="88583"/>
              </a:xfrm>
              <a:solidFill>
                <a:srgbClr val="000000"/>
              </a:solidFill>
            </p:grpSpPr>
            <p:sp>
              <p:nvSpPr>
                <p:cNvPr id="200" name="Figura a mano libera: forma 199">
                  <a:extLst>
                    <a:ext uri="{FF2B5EF4-FFF2-40B4-BE49-F238E27FC236}">
                      <a16:creationId xmlns:a16="http://schemas.microsoft.com/office/drawing/2014/main" id="{DF18437F-92D2-15CD-0D52-146DCB207F8E}"/>
                    </a:ext>
                  </a:extLst>
                </p:cNvPr>
                <p:cNvSpPr/>
                <p:nvPr/>
              </p:nvSpPr>
              <p:spPr>
                <a:xfrm>
                  <a:off x="2771057" y="4357253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238 h 6621"/>
                    <a:gd name="connsiteX1" fmla="*/ 198 w 23173"/>
                    <a:gd name="connsiteY1" fmla="*/ 23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238"/>
                      </a:moveTo>
                      <a:lnTo>
                        <a:pt x="198" y="23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01" name="Segnaposto contenuto 102">
                  <a:extLst>
                    <a:ext uri="{FF2B5EF4-FFF2-40B4-BE49-F238E27FC236}">
                      <a16:creationId xmlns:a16="http://schemas.microsoft.com/office/drawing/2014/main" id="{F84996C8-4F0D-F93B-1F8F-BF78A1780E98}"/>
                    </a:ext>
                  </a:extLst>
                </p:cNvPr>
                <p:cNvGrpSpPr/>
                <p:nvPr/>
              </p:nvGrpSpPr>
              <p:grpSpPr>
                <a:xfrm>
                  <a:off x="2508987" y="4315646"/>
                  <a:ext cx="228478" cy="88583"/>
                  <a:chOff x="2508987" y="4315646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202" name="Figura a mano libera: forma 201">
                    <a:extLst>
                      <a:ext uri="{FF2B5EF4-FFF2-40B4-BE49-F238E27FC236}">
                        <a16:creationId xmlns:a16="http://schemas.microsoft.com/office/drawing/2014/main" id="{9A3765AB-54CA-EB1D-DC8B-2D59F341F183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360226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096 h 9888"/>
                      <a:gd name="connsiteX1" fmla="*/ 74718 w 74599"/>
                      <a:gd name="connsiteY1" fmla="*/ 10096 h 9888"/>
                      <a:gd name="connsiteX2" fmla="*/ 74718 w 74599"/>
                      <a:gd name="connsiteY2" fmla="*/ 208 h 9888"/>
                      <a:gd name="connsiteX3" fmla="*/ 119 w 74599"/>
                      <a:gd name="connsiteY3" fmla="*/ 208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096"/>
                        </a:moveTo>
                        <a:lnTo>
                          <a:pt x="74718" y="10096"/>
                        </a:lnTo>
                        <a:lnTo>
                          <a:pt x="74718" y="208"/>
                        </a:lnTo>
                        <a:lnTo>
                          <a:pt x="119" y="2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3" name="Figura a mano libera: forma 202">
                    <a:extLst>
                      <a:ext uri="{FF2B5EF4-FFF2-40B4-BE49-F238E27FC236}">
                        <a16:creationId xmlns:a16="http://schemas.microsoft.com/office/drawing/2014/main" id="{4175955E-B050-A5BC-3662-3C13D91DAC0F}"/>
                      </a:ext>
                    </a:extLst>
                  </p:cNvPr>
                  <p:cNvSpPr/>
                  <p:nvPr/>
                </p:nvSpPr>
                <p:spPr>
                  <a:xfrm flipV="1">
                    <a:off x="2602050" y="4315646"/>
                    <a:ext cx="63314" cy="86889"/>
                  </a:xfrm>
                  <a:custGeom>
                    <a:avLst/>
                    <a:gdLst>
                      <a:gd name="connsiteX0" fmla="*/ 39360 w 63314"/>
                      <a:gd name="connsiteY0" fmla="*/ 76849 h 86889"/>
                      <a:gd name="connsiteX1" fmla="*/ 9677 w 63314"/>
                      <a:gd name="connsiteY1" fmla="*/ 30462 h 86889"/>
                      <a:gd name="connsiteX2" fmla="*/ 39360 w 63314"/>
                      <a:gd name="connsiteY2" fmla="*/ 30462 h 86889"/>
                      <a:gd name="connsiteX3" fmla="*/ 36269 w 63314"/>
                      <a:gd name="connsiteY3" fmla="*/ 87091 h 86889"/>
                      <a:gd name="connsiteX4" fmla="*/ 51054 w 63314"/>
                      <a:gd name="connsiteY4" fmla="*/ 87091 h 86889"/>
                      <a:gd name="connsiteX5" fmla="*/ 51054 w 63314"/>
                      <a:gd name="connsiteY5" fmla="*/ 30462 h 86889"/>
                      <a:gd name="connsiteX6" fmla="*/ 63457 w 63314"/>
                      <a:gd name="connsiteY6" fmla="*/ 30462 h 86889"/>
                      <a:gd name="connsiteX7" fmla="*/ 63457 w 63314"/>
                      <a:gd name="connsiteY7" fmla="*/ 20686 h 86889"/>
                      <a:gd name="connsiteX8" fmla="*/ 51054 w 63314"/>
                      <a:gd name="connsiteY8" fmla="*/ 20686 h 86889"/>
                      <a:gd name="connsiteX9" fmla="*/ 51054 w 63314"/>
                      <a:gd name="connsiteY9" fmla="*/ 202 h 86889"/>
                      <a:gd name="connsiteX10" fmla="*/ 39360 w 63314"/>
                      <a:gd name="connsiteY10" fmla="*/ 202 h 86889"/>
                      <a:gd name="connsiteX11" fmla="*/ 39360 w 63314"/>
                      <a:gd name="connsiteY11" fmla="*/ 20686 h 86889"/>
                      <a:gd name="connsiteX12" fmla="*/ 142 w 63314"/>
                      <a:gd name="connsiteY12" fmla="*/ 20686 h 86889"/>
                      <a:gd name="connsiteX13" fmla="*/ 142 w 63314"/>
                      <a:gd name="connsiteY13" fmla="*/ 32027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360" y="76849"/>
                        </a:moveTo>
                        <a:lnTo>
                          <a:pt x="9677" y="30462"/>
                        </a:lnTo>
                        <a:lnTo>
                          <a:pt x="39360" y="30462"/>
                        </a:lnTo>
                        <a:close/>
                        <a:moveTo>
                          <a:pt x="36269" y="87091"/>
                        </a:moveTo>
                        <a:lnTo>
                          <a:pt x="51054" y="87091"/>
                        </a:lnTo>
                        <a:lnTo>
                          <a:pt x="51054" y="30462"/>
                        </a:lnTo>
                        <a:lnTo>
                          <a:pt x="63457" y="30462"/>
                        </a:lnTo>
                        <a:lnTo>
                          <a:pt x="63457" y="20686"/>
                        </a:lnTo>
                        <a:lnTo>
                          <a:pt x="51054" y="20686"/>
                        </a:lnTo>
                        <a:lnTo>
                          <a:pt x="51054" y="202"/>
                        </a:lnTo>
                        <a:lnTo>
                          <a:pt x="39360" y="202"/>
                        </a:lnTo>
                        <a:lnTo>
                          <a:pt x="39360" y="20686"/>
                        </a:lnTo>
                        <a:lnTo>
                          <a:pt x="142" y="20686"/>
                        </a:lnTo>
                        <a:lnTo>
                          <a:pt x="142" y="320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4" name="Figura a mano libera: forma 203">
                    <a:extLst>
                      <a:ext uri="{FF2B5EF4-FFF2-40B4-BE49-F238E27FC236}">
                        <a16:creationId xmlns:a16="http://schemas.microsoft.com/office/drawing/2014/main" id="{D7BD8F98-2CED-A192-0FFA-BEA709FDE2D9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4315646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787 h 88583"/>
                      <a:gd name="connsiteX1" fmla="*/ 49967 w 56219"/>
                      <a:gd name="connsiteY1" fmla="*/ 88787 h 88583"/>
                      <a:gd name="connsiteX2" fmla="*/ 49967 w 56219"/>
                      <a:gd name="connsiteY2" fmla="*/ 78880 h 88583"/>
                      <a:gd name="connsiteX3" fmla="*/ 14586 w 56219"/>
                      <a:gd name="connsiteY3" fmla="*/ 78880 h 88583"/>
                      <a:gd name="connsiteX4" fmla="*/ 14586 w 56219"/>
                      <a:gd name="connsiteY4" fmla="*/ 57595 h 88583"/>
                      <a:gd name="connsiteX5" fmla="*/ 19688 w 56219"/>
                      <a:gd name="connsiteY5" fmla="*/ 58899 h 88583"/>
                      <a:gd name="connsiteX6" fmla="*/ 24828 w 56219"/>
                      <a:gd name="connsiteY6" fmla="*/ 59327 h 88583"/>
                      <a:gd name="connsiteX7" fmla="*/ 47863 w 56219"/>
                      <a:gd name="connsiteY7" fmla="*/ 51357 h 88583"/>
                      <a:gd name="connsiteX8" fmla="*/ 56373 w 56219"/>
                      <a:gd name="connsiteY8" fmla="*/ 29774 h 88583"/>
                      <a:gd name="connsiteX9" fmla="*/ 47640 w 56219"/>
                      <a:gd name="connsiteY9" fmla="*/ 7968 h 88583"/>
                      <a:gd name="connsiteX10" fmla="*/ 23021 w 56219"/>
                      <a:gd name="connsiteY10" fmla="*/ 203 h 88583"/>
                      <a:gd name="connsiteX11" fmla="*/ 11867 w 56219"/>
                      <a:gd name="connsiteY11" fmla="*/ 1134 h 88583"/>
                      <a:gd name="connsiteX12" fmla="*/ 154 w 56219"/>
                      <a:gd name="connsiteY12" fmla="*/ 3927 h 88583"/>
                      <a:gd name="connsiteX13" fmla="*/ 154 w 56219"/>
                      <a:gd name="connsiteY13" fmla="*/ 15752 h 88583"/>
                      <a:gd name="connsiteX14" fmla="*/ 10973 w 56219"/>
                      <a:gd name="connsiteY14" fmla="*/ 11506 h 88583"/>
                      <a:gd name="connsiteX15" fmla="*/ 22779 w 56219"/>
                      <a:gd name="connsiteY15" fmla="*/ 10110 h 88583"/>
                      <a:gd name="connsiteX16" fmla="*/ 38720 w 56219"/>
                      <a:gd name="connsiteY16" fmla="*/ 15398 h 88583"/>
                      <a:gd name="connsiteX17" fmla="*/ 44604 w 56219"/>
                      <a:gd name="connsiteY17" fmla="*/ 29774 h 88583"/>
                      <a:gd name="connsiteX18" fmla="*/ 38720 w 56219"/>
                      <a:gd name="connsiteY18" fmla="*/ 44132 h 88583"/>
                      <a:gd name="connsiteX19" fmla="*/ 22779 w 56219"/>
                      <a:gd name="connsiteY19" fmla="*/ 49439 h 88583"/>
                      <a:gd name="connsiteX20" fmla="*/ 13375 w 56219"/>
                      <a:gd name="connsiteY20" fmla="*/ 48396 h 88583"/>
                      <a:gd name="connsiteX21" fmla="*/ 3822 w 56219"/>
                      <a:gd name="connsiteY21" fmla="*/ 45137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787"/>
                        </a:moveTo>
                        <a:lnTo>
                          <a:pt x="49967" y="88787"/>
                        </a:lnTo>
                        <a:lnTo>
                          <a:pt x="49967" y="78880"/>
                        </a:lnTo>
                        <a:lnTo>
                          <a:pt x="14586" y="78880"/>
                        </a:lnTo>
                        <a:lnTo>
                          <a:pt x="14586" y="57595"/>
                        </a:lnTo>
                        <a:cubicBezTo>
                          <a:pt x="16287" y="58179"/>
                          <a:pt x="17987" y="58613"/>
                          <a:pt x="19688" y="58899"/>
                        </a:cubicBezTo>
                        <a:cubicBezTo>
                          <a:pt x="21401" y="59184"/>
                          <a:pt x="23115" y="59327"/>
                          <a:pt x="24828" y="59327"/>
                        </a:cubicBezTo>
                        <a:cubicBezTo>
                          <a:pt x="34524" y="59327"/>
                          <a:pt x="42202" y="56670"/>
                          <a:pt x="47863" y="51357"/>
                        </a:cubicBezTo>
                        <a:cubicBezTo>
                          <a:pt x="53536" y="46044"/>
                          <a:pt x="56373" y="38849"/>
                          <a:pt x="56373" y="29774"/>
                        </a:cubicBezTo>
                        <a:cubicBezTo>
                          <a:pt x="56373" y="20426"/>
                          <a:pt x="53462" y="13157"/>
                          <a:pt x="47640" y="7968"/>
                        </a:cubicBezTo>
                        <a:cubicBezTo>
                          <a:pt x="41817" y="2791"/>
                          <a:pt x="33611" y="203"/>
                          <a:pt x="23021" y="203"/>
                        </a:cubicBezTo>
                        <a:cubicBezTo>
                          <a:pt x="19372" y="203"/>
                          <a:pt x="15654" y="513"/>
                          <a:pt x="11867" y="1134"/>
                        </a:cubicBezTo>
                        <a:cubicBezTo>
                          <a:pt x="8093" y="1755"/>
                          <a:pt x="4189" y="2686"/>
                          <a:pt x="154" y="3927"/>
                        </a:cubicBezTo>
                        <a:lnTo>
                          <a:pt x="154" y="15752"/>
                        </a:lnTo>
                        <a:cubicBezTo>
                          <a:pt x="3642" y="13853"/>
                          <a:pt x="7249" y="12437"/>
                          <a:pt x="10973" y="11506"/>
                        </a:cubicBezTo>
                        <a:cubicBezTo>
                          <a:pt x="14698" y="10575"/>
                          <a:pt x="18633" y="10110"/>
                          <a:pt x="22779" y="10110"/>
                        </a:cubicBezTo>
                        <a:cubicBezTo>
                          <a:pt x="29496" y="10110"/>
                          <a:pt x="34809" y="11872"/>
                          <a:pt x="38720" y="15398"/>
                        </a:cubicBezTo>
                        <a:cubicBezTo>
                          <a:pt x="42643" y="18924"/>
                          <a:pt x="44604" y="23716"/>
                          <a:pt x="44604" y="29774"/>
                        </a:cubicBezTo>
                        <a:cubicBezTo>
                          <a:pt x="44604" y="35820"/>
                          <a:pt x="42643" y="40606"/>
                          <a:pt x="38720" y="44132"/>
                        </a:cubicBezTo>
                        <a:cubicBezTo>
                          <a:pt x="34809" y="47670"/>
                          <a:pt x="29496" y="49439"/>
                          <a:pt x="22779" y="49439"/>
                        </a:cubicBezTo>
                        <a:cubicBezTo>
                          <a:pt x="19639" y="49439"/>
                          <a:pt x="16504" y="49091"/>
                          <a:pt x="13375" y="48396"/>
                        </a:cubicBezTo>
                        <a:cubicBezTo>
                          <a:pt x="10259" y="47701"/>
                          <a:pt x="7075" y="46615"/>
                          <a:pt x="3822" y="451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05" name="Segnaposto contenuto 102">
                <a:extLst>
                  <a:ext uri="{FF2B5EF4-FFF2-40B4-BE49-F238E27FC236}">
                    <a16:creationId xmlns:a16="http://schemas.microsoft.com/office/drawing/2014/main" id="{519ABA04-27DB-154C-7C34-B967700A84C2}"/>
                  </a:ext>
                </a:extLst>
              </p:cNvPr>
              <p:cNvGrpSpPr/>
              <p:nvPr/>
            </p:nvGrpSpPr>
            <p:grpSpPr>
              <a:xfrm>
                <a:off x="2508987" y="4061718"/>
                <a:ext cx="285244" cy="90148"/>
                <a:chOff x="2508987" y="4061718"/>
                <a:chExt cx="285244" cy="90148"/>
              </a:xfrm>
              <a:solidFill>
                <a:srgbClr val="000000"/>
              </a:solidFill>
            </p:grpSpPr>
            <p:sp>
              <p:nvSpPr>
                <p:cNvPr id="206" name="Figura a mano libera: forma 205">
                  <a:extLst>
                    <a:ext uri="{FF2B5EF4-FFF2-40B4-BE49-F238E27FC236}">
                      <a16:creationId xmlns:a16="http://schemas.microsoft.com/office/drawing/2014/main" id="{35BB4F38-7882-EFD4-18F6-63CEF2573FEB}"/>
                    </a:ext>
                  </a:extLst>
                </p:cNvPr>
                <p:cNvSpPr/>
                <p:nvPr/>
              </p:nvSpPr>
              <p:spPr>
                <a:xfrm>
                  <a:off x="2771057" y="4104890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200 h 6621"/>
                    <a:gd name="connsiteX1" fmla="*/ 198 w 23173"/>
                    <a:gd name="connsiteY1" fmla="*/ 200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200"/>
                      </a:moveTo>
                      <a:lnTo>
                        <a:pt x="198" y="200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07" name="Segnaposto contenuto 102">
                  <a:extLst>
                    <a:ext uri="{FF2B5EF4-FFF2-40B4-BE49-F238E27FC236}">
                      <a16:creationId xmlns:a16="http://schemas.microsoft.com/office/drawing/2014/main" id="{CE486C17-EC99-3DAE-4F6B-D8E9F3D9D866}"/>
                    </a:ext>
                  </a:extLst>
                </p:cNvPr>
                <p:cNvGrpSpPr/>
                <p:nvPr/>
              </p:nvGrpSpPr>
              <p:grpSpPr>
                <a:xfrm>
                  <a:off x="2508987" y="4061718"/>
                  <a:ext cx="230973" cy="90148"/>
                  <a:chOff x="2508987" y="4061718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208" name="Figura a mano libera: forma 207">
                    <a:extLst>
                      <a:ext uri="{FF2B5EF4-FFF2-40B4-BE49-F238E27FC236}">
                        <a16:creationId xmlns:a16="http://schemas.microsoft.com/office/drawing/2014/main" id="{1437826E-1A90-C619-E31F-EDA323DBDBA5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4107863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058 h 9888"/>
                      <a:gd name="connsiteX1" fmla="*/ 74718 w 74599"/>
                      <a:gd name="connsiteY1" fmla="*/ 10058 h 9888"/>
                      <a:gd name="connsiteX2" fmla="*/ 74718 w 74599"/>
                      <a:gd name="connsiteY2" fmla="*/ 170 h 9888"/>
                      <a:gd name="connsiteX3" fmla="*/ 119 w 74599"/>
                      <a:gd name="connsiteY3" fmla="*/ 170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058"/>
                        </a:moveTo>
                        <a:lnTo>
                          <a:pt x="74718" y="10058"/>
                        </a:lnTo>
                        <a:lnTo>
                          <a:pt x="74718" y="170"/>
                        </a:lnTo>
                        <a:lnTo>
                          <a:pt x="119" y="17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9" name="Figura a mano libera: forma 208">
                    <a:extLst>
                      <a:ext uri="{FF2B5EF4-FFF2-40B4-BE49-F238E27FC236}">
                        <a16:creationId xmlns:a16="http://schemas.microsoft.com/office/drawing/2014/main" id="{7C69D8AD-DD6D-0B02-C5E7-A6FB82351DE3}"/>
                      </a:ext>
                    </a:extLst>
                  </p:cNvPr>
                  <p:cNvSpPr/>
                  <p:nvPr/>
                </p:nvSpPr>
                <p:spPr>
                  <a:xfrm flipV="1">
                    <a:off x="2602050" y="4063283"/>
                    <a:ext cx="63314" cy="86889"/>
                  </a:xfrm>
                  <a:custGeom>
                    <a:avLst/>
                    <a:gdLst>
                      <a:gd name="connsiteX0" fmla="*/ 39360 w 63314"/>
                      <a:gd name="connsiteY0" fmla="*/ 76811 h 86889"/>
                      <a:gd name="connsiteX1" fmla="*/ 9677 w 63314"/>
                      <a:gd name="connsiteY1" fmla="*/ 30424 h 86889"/>
                      <a:gd name="connsiteX2" fmla="*/ 39360 w 63314"/>
                      <a:gd name="connsiteY2" fmla="*/ 30424 h 86889"/>
                      <a:gd name="connsiteX3" fmla="*/ 36269 w 63314"/>
                      <a:gd name="connsiteY3" fmla="*/ 87053 h 86889"/>
                      <a:gd name="connsiteX4" fmla="*/ 51054 w 63314"/>
                      <a:gd name="connsiteY4" fmla="*/ 87053 h 86889"/>
                      <a:gd name="connsiteX5" fmla="*/ 51054 w 63314"/>
                      <a:gd name="connsiteY5" fmla="*/ 30424 h 86889"/>
                      <a:gd name="connsiteX6" fmla="*/ 63457 w 63314"/>
                      <a:gd name="connsiteY6" fmla="*/ 30424 h 86889"/>
                      <a:gd name="connsiteX7" fmla="*/ 63457 w 63314"/>
                      <a:gd name="connsiteY7" fmla="*/ 20648 h 86889"/>
                      <a:gd name="connsiteX8" fmla="*/ 51054 w 63314"/>
                      <a:gd name="connsiteY8" fmla="*/ 20648 h 86889"/>
                      <a:gd name="connsiteX9" fmla="*/ 51054 w 63314"/>
                      <a:gd name="connsiteY9" fmla="*/ 164 h 86889"/>
                      <a:gd name="connsiteX10" fmla="*/ 39360 w 63314"/>
                      <a:gd name="connsiteY10" fmla="*/ 164 h 86889"/>
                      <a:gd name="connsiteX11" fmla="*/ 39360 w 63314"/>
                      <a:gd name="connsiteY11" fmla="*/ 20648 h 86889"/>
                      <a:gd name="connsiteX12" fmla="*/ 142 w 63314"/>
                      <a:gd name="connsiteY12" fmla="*/ 20648 h 86889"/>
                      <a:gd name="connsiteX13" fmla="*/ 142 w 63314"/>
                      <a:gd name="connsiteY13" fmla="*/ 31988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360" y="76811"/>
                        </a:moveTo>
                        <a:lnTo>
                          <a:pt x="9677" y="30424"/>
                        </a:lnTo>
                        <a:lnTo>
                          <a:pt x="39360" y="30424"/>
                        </a:lnTo>
                        <a:close/>
                        <a:moveTo>
                          <a:pt x="36269" y="87053"/>
                        </a:moveTo>
                        <a:lnTo>
                          <a:pt x="51054" y="87053"/>
                        </a:lnTo>
                        <a:lnTo>
                          <a:pt x="51054" y="30424"/>
                        </a:lnTo>
                        <a:lnTo>
                          <a:pt x="63457" y="30424"/>
                        </a:lnTo>
                        <a:lnTo>
                          <a:pt x="63457" y="20648"/>
                        </a:lnTo>
                        <a:lnTo>
                          <a:pt x="51054" y="20648"/>
                        </a:lnTo>
                        <a:lnTo>
                          <a:pt x="51054" y="164"/>
                        </a:lnTo>
                        <a:lnTo>
                          <a:pt x="39360" y="164"/>
                        </a:lnTo>
                        <a:lnTo>
                          <a:pt x="39360" y="20648"/>
                        </a:lnTo>
                        <a:lnTo>
                          <a:pt x="142" y="20648"/>
                        </a:lnTo>
                        <a:lnTo>
                          <a:pt x="142" y="3198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0" name="Figura a mano libera: forma 209">
                    <a:extLst>
                      <a:ext uri="{FF2B5EF4-FFF2-40B4-BE49-F238E27FC236}">
                        <a16:creationId xmlns:a16="http://schemas.microsoft.com/office/drawing/2014/main" id="{B6AF0A7B-AEA7-60BD-02F5-772DECBF98C0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4061718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1001 h 90148"/>
                      <a:gd name="connsiteX1" fmla="*/ 16522 w 60055"/>
                      <a:gd name="connsiteY1" fmla="*/ 72063 h 90148"/>
                      <a:gd name="connsiteX2" fmla="*/ 11960 w 60055"/>
                      <a:gd name="connsiteY2" fmla="*/ 45210 h 90148"/>
                      <a:gd name="connsiteX3" fmla="*/ 16522 w 60055"/>
                      <a:gd name="connsiteY3" fmla="*/ 18413 h 90148"/>
                      <a:gd name="connsiteX4" fmla="*/ 30172 w 60055"/>
                      <a:gd name="connsiteY4" fmla="*/ 9475 h 90148"/>
                      <a:gd name="connsiteX5" fmla="*/ 43878 w 60055"/>
                      <a:gd name="connsiteY5" fmla="*/ 18413 h 90148"/>
                      <a:gd name="connsiteX6" fmla="*/ 48459 w 60055"/>
                      <a:gd name="connsiteY6" fmla="*/ 45210 h 90148"/>
                      <a:gd name="connsiteX7" fmla="*/ 43878 w 60055"/>
                      <a:gd name="connsiteY7" fmla="*/ 72063 h 90148"/>
                      <a:gd name="connsiteX8" fmla="*/ 30172 w 60055"/>
                      <a:gd name="connsiteY8" fmla="*/ 81001 h 90148"/>
                      <a:gd name="connsiteX9" fmla="*/ 30172 w 60055"/>
                      <a:gd name="connsiteY9" fmla="*/ 90312 h 90148"/>
                      <a:gd name="connsiteX10" fmla="*/ 52499 w 60055"/>
                      <a:gd name="connsiteY10" fmla="*/ 78748 h 90148"/>
                      <a:gd name="connsiteX11" fmla="*/ 60209 w 60055"/>
                      <a:gd name="connsiteY11" fmla="*/ 45210 h 90148"/>
                      <a:gd name="connsiteX12" fmla="*/ 52499 w 60055"/>
                      <a:gd name="connsiteY12" fmla="*/ 11709 h 90148"/>
                      <a:gd name="connsiteX13" fmla="*/ 30172 w 60055"/>
                      <a:gd name="connsiteY13" fmla="*/ 164 h 90148"/>
                      <a:gd name="connsiteX14" fmla="*/ 7863 w 60055"/>
                      <a:gd name="connsiteY14" fmla="*/ 11709 h 90148"/>
                      <a:gd name="connsiteX15" fmla="*/ 153 w 60055"/>
                      <a:gd name="connsiteY15" fmla="*/ 45210 h 90148"/>
                      <a:gd name="connsiteX16" fmla="*/ 7863 w 60055"/>
                      <a:gd name="connsiteY16" fmla="*/ 78748 h 90148"/>
                      <a:gd name="connsiteX17" fmla="*/ 30172 w 60055"/>
                      <a:gd name="connsiteY17" fmla="*/ 9031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1001"/>
                        </a:moveTo>
                        <a:cubicBezTo>
                          <a:pt x="24126" y="81001"/>
                          <a:pt x="19576" y="78022"/>
                          <a:pt x="16522" y="72063"/>
                        </a:cubicBezTo>
                        <a:cubicBezTo>
                          <a:pt x="13480" y="66116"/>
                          <a:pt x="11960" y="57165"/>
                          <a:pt x="11960" y="45210"/>
                        </a:cubicBezTo>
                        <a:cubicBezTo>
                          <a:pt x="11960" y="33305"/>
                          <a:pt x="13480" y="24372"/>
                          <a:pt x="16522" y="18413"/>
                        </a:cubicBezTo>
                        <a:cubicBezTo>
                          <a:pt x="19576" y="12454"/>
                          <a:pt x="24126" y="9475"/>
                          <a:pt x="30172" y="9475"/>
                        </a:cubicBezTo>
                        <a:cubicBezTo>
                          <a:pt x="36267" y="9475"/>
                          <a:pt x="40836" y="12454"/>
                          <a:pt x="43878" y="18413"/>
                        </a:cubicBezTo>
                        <a:cubicBezTo>
                          <a:pt x="46932" y="24372"/>
                          <a:pt x="48459" y="33305"/>
                          <a:pt x="48459" y="45210"/>
                        </a:cubicBezTo>
                        <a:cubicBezTo>
                          <a:pt x="48459" y="57165"/>
                          <a:pt x="46932" y="66116"/>
                          <a:pt x="43878" y="72063"/>
                        </a:cubicBezTo>
                        <a:cubicBezTo>
                          <a:pt x="40836" y="78022"/>
                          <a:pt x="36267" y="81001"/>
                          <a:pt x="30172" y="81001"/>
                        </a:cubicBezTo>
                        <a:close/>
                        <a:moveTo>
                          <a:pt x="30172" y="90312"/>
                        </a:moveTo>
                        <a:cubicBezTo>
                          <a:pt x="39917" y="90312"/>
                          <a:pt x="47360" y="86457"/>
                          <a:pt x="52499" y="78748"/>
                        </a:cubicBezTo>
                        <a:cubicBezTo>
                          <a:pt x="57639" y="71051"/>
                          <a:pt x="60209" y="59872"/>
                          <a:pt x="60209" y="45210"/>
                        </a:cubicBezTo>
                        <a:cubicBezTo>
                          <a:pt x="60209" y="30586"/>
                          <a:pt x="57639" y="19419"/>
                          <a:pt x="52499" y="11709"/>
                        </a:cubicBezTo>
                        <a:cubicBezTo>
                          <a:pt x="47360" y="4012"/>
                          <a:pt x="39917" y="164"/>
                          <a:pt x="30172" y="164"/>
                        </a:cubicBezTo>
                        <a:cubicBezTo>
                          <a:pt x="20439" y="164"/>
                          <a:pt x="13003" y="4012"/>
                          <a:pt x="7863" y="11709"/>
                        </a:cubicBezTo>
                        <a:cubicBezTo>
                          <a:pt x="2723" y="19419"/>
                          <a:pt x="153" y="30586"/>
                          <a:pt x="153" y="45210"/>
                        </a:cubicBezTo>
                        <a:cubicBezTo>
                          <a:pt x="153" y="59872"/>
                          <a:pt x="2723" y="71051"/>
                          <a:pt x="7863" y="78748"/>
                        </a:cubicBezTo>
                        <a:cubicBezTo>
                          <a:pt x="13003" y="86457"/>
                          <a:pt x="20439" y="90312"/>
                          <a:pt x="30172" y="9031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11" name="Segnaposto contenuto 102">
                <a:extLst>
                  <a:ext uri="{FF2B5EF4-FFF2-40B4-BE49-F238E27FC236}">
                    <a16:creationId xmlns:a16="http://schemas.microsoft.com/office/drawing/2014/main" id="{F8328226-7029-0EBD-85AB-C19974939F02}"/>
                  </a:ext>
                </a:extLst>
              </p:cNvPr>
              <p:cNvGrpSpPr/>
              <p:nvPr/>
            </p:nvGrpSpPr>
            <p:grpSpPr>
              <a:xfrm>
                <a:off x="2508987" y="3809355"/>
                <a:ext cx="285244" cy="90148"/>
                <a:chOff x="2508987" y="3809355"/>
                <a:chExt cx="285244" cy="90148"/>
              </a:xfrm>
              <a:solidFill>
                <a:srgbClr val="000000"/>
              </a:solidFill>
            </p:grpSpPr>
            <p:sp>
              <p:nvSpPr>
                <p:cNvPr id="212" name="Figura a mano libera: forma 211">
                  <a:extLst>
                    <a:ext uri="{FF2B5EF4-FFF2-40B4-BE49-F238E27FC236}">
                      <a16:creationId xmlns:a16="http://schemas.microsoft.com/office/drawing/2014/main" id="{D37BB7DA-76ED-989F-3F55-336BA330011C}"/>
                    </a:ext>
                  </a:extLst>
                </p:cNvPr>
                <p:cNvSpPr/>
                <p:nvPr/>
              </p:nvSpPr>
              <p:spPr>
                <a:xfrm>
                  <a:off x="2771057" y="3852527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162 h 6621"/>
                    <a:gd name="connsiteX1" fmla="*/ 198 w 23173"/>
                    <a:gd name="connsiteY1" fmla="*/ 16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162"/>
                      </a:moveTo>
                      <a:lnTo>
                        <a:pt x="198" y="16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13" name="Segnaposto contenuto 102">
                  <a:extLst>
                    <a:ext uri="{FF2B5EF4-FFF2-40B4-BE49-F238E27FC236}">
                      <a16:creationId xmlns:a16="http://schemas.microsoft.com/office/drawing/2014/main" id="{F4172C86-E10A-93D8-F1EB-0024FD054E2A}"/>
                    </a:ext>
                  </a:extLst>
                </p:cNvPr>
                <p:cNvGrpSpPr/>
                <p:nvPr/>
              </p:nvGrpSpPr>
              <p:grpSpPr>
                <a:xfrm>
                  <a:off x="2508987" y="3809355"/>
                  <a:ext cx="228478" cy="90148"/>
                  <a:chOff x="2508987" y="3809355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214" name="Figura a mano libera: forma 213">
                    <a:extLst>
                      <a:ext uri="{FF2B5EF4-FFF2-40B4-BE49-F238E27FC236}">
                        <a16:creationId xmlns:a16="http://schemas.microsoft.com/office/drawing/2014/main" id="{22A44F63-159A-1413-57F8-CF05E5AAF630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855500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10020 h 9888"/>
                      <a:gd name="connsiteX1" fmla="*/ 74718 w 74599"/>
                      <a:gd name="connsiteY1" fmla="*/ 10020 h 9888"/>
                      <a:gd name="connsiteX2" fmla="*/ 74718 w 74599"/>
                      <a:gd name="connsiteY2" fmla="*/ 132 h 9888"/>
                      <a:gd name="connsiteX3" fmla="*/ 119 w 74599"/>
                      <a:gd name="connsiteY3" fmla="*/ 13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10020"/>
                        </a:moveTo>
                        <a:lnTo>
                          <a:pt x="74718" y="10020"/>
                        </a:lnTo>
                        <a:lnTo>
                          <a:pt x="74718" y="132"/>
                        </a:lnTo>
                        <a:lnTo>
                          <a:pt x="119" y="1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5" name="Figura a mano libera: forma 214">
                    <a:extLst>
                      <a:ext uri="{FF2B5EF4-FFF2-40B4-BE49-F238E27FC236}">
                        <a16:creationId xmlns:a16="http://schemas.microsoft.com/office/drawing/2014/main" id="{4F892250-39A3-FD70-417F-7B87FFC54A2C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308" y="3809355"/>
                    <a:ext cx="57187" cy="90148"/>
                  </a:xfrm>
                  <a:custGeom>
                    <a:avLst/>
                    <a:gdLst>
                      <a:gd name="connsiteX0" fmla="*/ 39416 w 57187"/>
                      <a:gd name="connsiteY0" fmla="*/ 48673 h 90148"/>
                      <a:gd name="connsiteX1" fmla="*/ 52581 w 57187"/>
                      <a:gd name="connsiteY1" fmla="*/ 41150 h 90148"/>
                      <a:gd name="connsiteX2" fmla="*/ 57330 w 57187"/>
                      <a:gd name="connsiteY2" fmla="*/ 27072 h 90148"/>
                      <a:gd name="connsiteX3" fmla="*/ 48484 w 57187"/>
                      <a:gd name="connsiteY3" fmla="*/ 7165 h 90148"/>
                      <a:gd name="connsiteX4" fmla="*/ 23345 w 57187"/>
                      <a:gd name="connsiteY4" fmla="*/ 126 h 90148"/>
                      <a:gd name="connsiteX5" fmla="*/ 12097 w 57187"/>
                      <a:gd name="connsiteY5" fmla="*/ 1206 h 90148"/>
                      <a:gd name="connsiteX6" fmla="*/ 142 w 57187"/>
                      <a:gd name="connsiteY6" fmla="*/ 4446 h 90148"/>
                      <a:gd name="connsiteX7" fmla="*/ 142 w 57187"/>
                      <a:gd name="connsiteY7" fmla="*/ 15787 h 90148"/>
                      <a:gd name="connsiteX8" fmla="*/ 10831 w 57187"/>
                      <a:gd name="connsiteY8" fmla="*/ 11485 h 90148"/>
                      <a:gd name="connsiteX9" fmla="*/ 23010 w 57187"/>
                      <a:gd name="connsiteY9" fmla="*/ 10033 h 90148"/>
                      <a:gd name="connsiteX10" fmla="*/ 39844 w 57187"/>
                      <a:gd name="connsiteY10" fmla="*/ 14390 h 90148"/>
                      <a:gd name="connsiteX11" fmla="*/ 45635 w 57187"/>
                      <a:gd name="connsiteY11" fmla="*/ 27072 h 90148"/>
                      <a:gd name="connsiteX12" fmla="*/ 40254 w 57187"/>
                      <a:gd name="connsiteY12" fmla="*/ 39083 h 90148"/>
                      <a:gd name="connsiteX13" fmla="*/ 25282 w 57187"/>
                      <a:gd name="connsiteY13" fmla="*/ 43421 h 90148"/>
                      <a:gd name="connsiteX14" fmla="*/ 15151 w 57187"/>
                      <a:gd name="connsiteY14" fmla="*/ 43421 h 90148"/>
                      <a:gd name="connsiteX15" fmla="*/ 15151 w 57187"/>
                      <a:gd name="connsiteY15" fmla="*/ 53086 h 90148"/>
                      <a:gd name="connsiteX16" fmla="*/ 25747 w 57187"/>
                      <a:gd name="connsiteY16" fmla="*/ 53086 h 90148"/>
                      <a:gd name="connsiteX17" fmla="*/ 39006 w 57187"/>
                      <a:gd name="connsiteY17" fmla="*/ 56550 h 90148"/>
                      <a:gd name="connsiteX18" fmla="*/ 43606 w 57187"/>
                      <a:gd name="connsiteY18" fmla="*/ 66531 h 90148"/>
                      <a:gd name="connsiteX19" fmla="*/ 38857 w 57187"/>
                      <a:gd name="connsiteY19" fmla="*/ 76792 h 90148"/>
                      <a:gd name="connsiteX20" fmla="*/ 25282 w 57187"/>
                      <a:gd name="connsiteY20" fmla="*/ 80386 h 90148"/>
                      <a:gd name="connsiteX21" fmla="*/ 14909 w 57187"/>
                      <a:gd name="connsiteY21" fmla="*/ 79324 h 90148"/>
                      <a:gd name="connsiteX22" fmla="*/ 2749 w 57187"/>
                      <a:gd name="connsiteY22" fmla="*/ 76084 h 90148"/>
                      <a:gd name="connsiteX23" fmla="*/ 2749 w 57187"/>
                      <a:gd name="connsiteY23" fmla="*/ 86550 h 90148"/>
                      <a:gd name="connsiteX24" fmla="*/ 15300 w 57187"/>
                      <a:gd name="connsiteY24" fmla="*/ 89343 h 90148"/>
                      <a:gd name="connsiteX25" fmla="*/ 26325 w 57187"/>
                      <a:gd name="connsiteY25" fmla="*/ 90274 h 90148"/>
                      <a:gd name="connsiteX26" fmla="*/ 47498 w 57187"/>
                      <a:gd name="connsiteY26" fmla="*/ 84185 h 90148"/>
                      <a:gd name="connsiteX27" fmla="*/ 55300 w 57187"/>
                      <a:gd name="connsiteY27" fmla="*/ 67760 h 90148"/>
                      <a:gd name="connsiteX28" fmla="*/ 51166 w 57187"/>
                      <a:gd name="connsiteY28" fmla="*/ 55563 h 90148"/>
                      <a:gd name="connsiteX29" fmla="*/ 39416 w 57187"/>
                      <a:gd name="connsiteY29" fmla="*/ 4867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416" y="48673"/>
                        </a:moveTo>
                        <a:cubicBezTo>
                          <a:pt x="45039" y="47469"/>
                          <a:pt x="49428" y="44961"/>
                          <a:pt x="52581" y="41150"/>
                        </a:cubicBezTo>
                        <a:cubicBezTo>
                          <a:pt x="55747" y="37351"/>
                          <a:pt x="57330" y="32658"/>
                          <a:pt x="57330" y="27072"/>
                        </a:cubicBezTo>
                        <a:cubicBezTo>
                          <a:pt x="57330" y="18506"/>
                          <a:pt x="54381" y="11870"/>
                          <a:pt x="48484" y="7165"/>
                        </a:cubicBezTo>
                        <a:cubicBezTo>
                          <a:pt x="42588" y="2472"/>
                          <a:pt x="34208" y="126"/>
                          <a:pt x="23345" y="126"/>
                        </a:cubicBezTo>
                        <a:cubicBezTo>
                          <a:pt x="19708" y="126"/>
                          <a:pt x="15958" y="486"/>
                          <a:pt x="12097" y="1206"/>
                        </a:cubicBezTo>
                        <a:cubicBezTo>
                          <a:pt x="8237" y="1926"/>
                          <a:pt x="4251" y="3006"/>
                          <a:pt x="142" y="4446"/>
                        </a:cubicBezTo>
                        <a:lnTo>
                          <a:pt x="142" y="15787"/>
                        </a:lnTo>
                        <a:cubicBezTo>
                          <a:pt x="3395" y="13887"/>
                          <a:pt x="6958" y="12453"/>
                          <a:pt x="10831" y="11485"/>
                        </a:cubicBezTo>
                        <a:cubicBezTo>
                          <a:pt x="14717" y="10517"/>
                          <a:pt x="18776" y="10033"/>
                          <a:pt x="23010" y="10033"/>
                        </a:cubicBezTo>
                        <a:cubicBezTo>
                          <a:pt x="30372" y="10033"/>
                          <a:pt x="35983" y="11485"/>
                          <a:pt x="39844" y="14390"/>
                        </a:cubicBezTo>
                        <a:cubicBezTo>
                          <a:pt x="43705" y="17295"/>
                          <a:pt x="45635" y="21522"/>
                          <a:pt x="45635" y="27072"/>
                        </a:cubicBezTo>
                        <a:cubicBezTo>
                          <a:pt x="45635" y="32199"/>
                          <a:pt x="43841" y="36203"/>
                          <a:pt x="40254" y="39083"/>
                        </a:cubicBezTo>
                        <a:cubicBezTo>
                          <a:pt x="36666" y="41975"/>
                          <a:pt x="31675" y="43421"/>
                          <a:pt x="25282" y="43421"/>
                        </a:cubicBezTo>
                        <a:lnTo>
                          <a:pt x="15151" y="43421"/>
                        </a:lnTo>
                        <a:lnTo>
                          <a:pt x="15151" y="53086"/>
                        </a:lnTo>
                        <a:lnTo>
                          <a:pt x="25747" y="53086"/>
                        </a:lnTo>
                        <a:cubicBezTo>
                          <a:pt x="31520" y="53086"/>
                          <a:pt x="35940" y="54241"/>
                          <a:pt x="39006" y="56550"/>
                        </a:cubicBezTo>
                        <a:cubicBezTo>
                          <a:pt x="42072" y="58859"/>
                          <a:pt x="43606" y="62186"/>
                          <a:pt x="43606" y="66531"/>
                        </a:cubicBezTo>
                        <a:cubicBezTo>
                          <a:pt x="43606" y="70988"/>
                          <a:pt x="42023" y="74408"/>
                          <a:pt x="38857" y="76792"/>
                        </a:cubicBezTo>
                        <a:cubicBezTo>
                          <a:pt x="35704" y="79188"/>
                          <a:pt x="31179" y="80386"/>
                          <a:pt x="25282" y="80386"/>
                        </a:cubicBezTo>
                        <a:cubicBezTo>
                          <a:pt x="22054" y="80386"/>
                          <a:pt x="18596" y="80032"/>
                          <a:pt x="14909" y="79324"/>
                        </a:cubicBezTo>
                        <a:cubicBezTo>
                          <a:pt x="11222" y="78629"/>
                          <a:pt x="7169" y="77549"/>
                          <a:pt x="2749" y="76084"/>
                        </a:cubicBezTo>
                        <a:lnTo>
                          <a:pt x="2749" y="86550"/>
                        </a:lnTo>
                        <a:cubicBezTo>
                          <a:pt x="7218" y="87791"/>
                          <a:pt x="11402" y="88722"/>
                          <a:pt x="15300" y="89343"/>
                        </a:cubicBezTo>
                        <a:cubicBezTo>
                          <a:pt x="19199" y="89964"/>
                          <a:pt x="22873" y="90274"/>
                          <a:pt x="26325" y="90274"/>
                        </a:cubicBezTo>
                        <a:cubicBezTo>
                          <a:pt x="35251" y="90274"/>
                          <a:pt x="42308" y="88244"/>
                          <a:pt x="47498" y="84185"/>
                        </a:cubicBezTo>
                        <a:cubicBezTo>
                          <a:pt x="52699" y="80138"/>
                          <a:pt x="55300" y="74663"/>
                          <a:pt x="55300" y="67760"/>
                        </a:cubicBezTo>
                        <a:cubicBezTo>
                          <a:pt x="55300" y="62943"/>
                          <a:pt x="53922" y="58878"/>
                          <a:pt x="51166" y="55563"/>
                        </a:cubicBezTo>
                        <a:cubicBezTo>
                          <a:pt x="48410" y="52248"/>
                          <a:pt x="44493" y="49952"/>
                          <a:pt x="39416" y="4867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6" name="Figura a mano libera: forma 215">
                    <a:extLst>
                      <a:ext uri="{FF2B5EF4-FFF2-40B4-BE49-F238E27FC236}">
                        <a16:creationId xmlns:a16="http://schemas.microsoft.com/office/drawing/2014/main" id="{B08B05C5-4E82-CE58-D122-3AF4DF5BA7A6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3810919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711 h 88583"/>
                      <a:gd name="connsiteX1" fmla="*/ 49967 w 56219"/>
                      <a:gd name="connsiteY1" fmla="*/ 88711 h 88583"/>
                      <a:gd name="connsiteX2" fmla="*/ 49967 w 56219"/>
                      <a:gd name="connsiteY2" fmla="*/ 78804 h 88583"/>
                      <a:gd name="connsiteX3" fmla="*/ 14586 w 56219"/>
                      <a:gd name="connsiteY3" fmla="*/ 78804 h 88583"/>
                      <a:gd name="connsiteX4" fmla="*/ 14586 w 56219"/>
                      <a:gd name="connsiteY4" fmla="*/ 57519 h 88583"/>
                      <a:gd name="connsiteX5" fmla="*/ 19688 w 56219"/>
                      <a:gd name="connsiteY5" fmla="*/ 58823 h 88583"/>
                      <a:gd name="connsiteX6" fmla="*/ 24828 w 56219"/>
                      <a:gd name="connsiteY6" fmla="*/ 59251 h 88583"/>
                      <a:gd name="connsiteX7" fmla="*/ 47863 w 56219"/>
                      <a:gd name="connsiteY7" fmla="*/ 51281 h 88583"/>
                      <a:gd name="connsiteX8" fmla="*/ 56373 w 56219"/>
                      <a:gd name="connsiteY8" fmla="*/ 29698 h 88583"/>
                      <a:gd name="connsiteX9" fmla="*/ 47640 w 56219"/>
                      <a:gd name="connsiteY9" fmla="*/ 7892 h 88583"/>
                      <a:gd name="connsiteX10" fmla="*/ 23021 w 56219"/>
                      <a:gd name="connsiteY10" fmla="*/ 127 h 88583"/>
                      <a:gd name="connsiteX11" fmla="*/ 11867 w 56219"/>
                      <a:gd name="connsiteY11" fmla="*/ 1058 h 88583"/>
                      <a:gd name="connsiteX12" fmla="*/ 154 w 56219"/>
                      <a:gd name="connsiteY12" fmla="*/ 3851 h 88583"/>
                      <a:gd name="connsiteX13" fmla="*/ 154 w 56219"/>
                      <a:gd name="connsiteY13" fmla="*/ 15676 h 88583"/>
                      <a:gd name="connsiteX14" fmla="*/ 10973 w 56219"/>
                      <a:gd name="connsiteY14" fmla="*/ 11430 h 88583"/>
                      <a:gd name="connsiteX15" fmla="*/ 22779 w 56219"/>
                      <a:gd name="connsiteY15" fmla="*/ 10033 h 88583"/>
                      <a:gd name="connsiteX16" fmla="*/ 38720 w 56219"/>
                      <a:gd name="connsiteY16" fmla="*/ 15322 h 88583"/>
                      <a:gd name="connsiteX17" fmla="*/ 44604 w 56219"/>
                      <a:gd name="connsiteY17" fmla="*/ 29698 h 88583"/>
                      <a:gd name="connsiteX18" fmla="*/ 38720 w 56219"/>
                      <a:gd name="connsiteY18" fmla="*/ 44055 h 88583"/>
                      <a:gd name="connsiteX19" fmla="*/ 22779 w 56219"/>
                      <a:gd name="connsiteY19" fmla="*/ 49363 h 88583"/>
                      <a:gd name="connsiteX20" fmla="*/ 13375 w 56219"/>
                      <a:gd name="connsiteY20" fmla="*/ 48320 h 88583"/>
                      <a:gd name="connsiteX21" fmla="*/ 3822 w 56219"/>
                      <a:gd name="connsiteY21" fmla="*/ 45061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711"/>
                        </a:moveTo>
                        <a:lnTo>
                          <a:pt x="49967" y="88711"/>
                        </a:lnTo>
                        <a:lnTo>
                          <a:pt x="49967" y="78804"/>
                        </a:lnTo>
                        <a:lnTo>
                          <a:pt x="14586" y="78804"/>
                        </a:lnTo>
                        <a:lnTo>
                          <a:pt x="14586" y="57519"/>
                        </a:lnTo>
                        <a:cubicBezTo>
                          <a:pt x="16287" y="58103"/>
                          <a:pt x="17987" y="58537"/>
                          <a:pt x="19688" y="58823"/>
                        </a:cubicBezTo>
                        <a:cubicBezTo>
                          <a:pt x="21401" y="59108"/>
                          <a:pt x="23115" y="59251"/>
                          <a:pt x="24828" y="59251"/>
                        </a:cubicBezTo>
                        <a:cubicBezTo>
                          <a:pt x="34524" y="59251"/>
                          <a:pt x="42202" y="56594"/>
                          <a:pt x="47863" y="51281"/>
                        </a:cubicBezTo>
                        <a:cubicBezTo>
                          <a:pt x="53536" y="45967"/>
                          <a:pt x="56373" y="38773"/>
                          <a:pt x="56373" y="29698"/>
                        </a:cubicBezTo>
                        <a:cubicBezTo>
                          <a:pt x="56373" y="20350"/>
                          <a:pt x="53462" y="13081"/>
                          <a:pt x="47640" y="7892"/>
                        </a:cubicBezTo>
                        <a:cubicBezTo>
                          <a:pt x="41817" y="2715"/>
                          <a:pt x="33611" y="127"/>
                          <a:pt x="23021" y="127"/>
                        </a:cubicBezTo>
                        <a:cubicBezTo>
                          <a:pt x="19372" y="127"/>
                          <a:pt x="15654" y="437"/>
                          <a:pt x="11867" y="1058"/>
                        </a:cubicBezTo>
                        <a:cubicBezTo>
                          <a:pt x="8093" y="1678"/>
                          <a:pt x="4189" y="2609"/>
                          <a:pt x="154" y="3851"/>
                        </a:cubicBezTo>
                        <a:lnTo>
                          <a:pt x="154" y="15676"/>
                        </a:lnTo>
                        <a:cubicBezTo>
                          <a:pt x="3642" y="13776"/>
                          <a:pt x="7249" y="12361"/>
                          <a:pt x="10973" y="11430"/>
                        </a:cubicBezTo>
                        <a:cubicBezTo>
                          <a:pt x="14698" y="10499"/>
                          <a:pt x="18633" y="10033"/>
                          <a:pt x="22779" y="10033"/>
                        </a:cubicBezTo>
                        <a:cubicBezTo>
                          <a:pt x="29496" y="10033"/>
                          <a:pt x="34809" y="11796"/>
                          <a:pt x="38720" y="15322"/>
                        </a:cubicBezTo>
                        <a:cubicBezTo>
                          <a:pt x="42643" y="18848"/>
                          <a:pt x="44604" y="23640"/>
                          <a:pt x="44604" y="29698"/>
                        </a:cubicBezTo>
                        <a:cubicBezTo>
                          <a:pt x="44604" y="35744"/>
                          <a:pt x="42643" y="40530"/>
                          <a:pt x="38720" y="44055"/>
                        </a:cubicBezTo>
                        <a:cubicBezTo>
                          <a:pt x="34809" y="47594"/>
                          <a:pt x="29496" y="49363"/>
                          <a:pt x="22779" y="49363"/>
                        </a:cubicBezTo>
                        <a:cubicBezTo>
                          <a:pt x="19639" y="49363"/>
                          <a:pt x="16504" y="49015"/>
                          <a:pt x="13375" y="48320"/>
                        </a:cubicBezTo>
                        <a:cubicBezTo>
                          <a:pt x="10259" y="47625"/>
                          <a:pt x="7075" y="46538"/>
                          <a:pt x="3822" y="4506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17" name="Segnaposto contenuto 102">
                <a:extLst>
                  <a:ext uri="{FF2B5EF4-FFF2-40B4-BE49-F238E27FC236}">
                    <a16:creationId xmlns:a16="http://schemas.microsoft.com/office/drawing/2014/main" id="{75FB2CED-BF42-D5F9-8E84-48A8962DA442}"/>
                  </a:ext>
                </a:extLst>
              </p:cNvPr>
              <p:cNvGrpSpPr/>
              <p:nvPr/>
            </p:nvGrpSpPr>
            <p:grpSpPr>
              <a:xfrm>
                <a:off x="2508987" y="3556992"/>
                <a:ext cx="285244" cy="90148"/>
                <a:chOff x="2508987" y="3556992"/>
                <a:chExt cx="285244" cy="90148"/>
              </a:xfrm>
              <a:solidFill>
                <a:srgbClr val="000000"/>
              </a:solidFill>
            </p:grpSpPr>
            <p:sp>
              <p:nvSpPr>
                <p:cNvPr id="218" name="Figura a mano libera: forma 217">
                  <a:extLst>
                    <a:ext uri="{FF2B5EF4-FFF2-40B4-BE49-F238E27FC236}">
                      <a16:creationId xmlns:a16="http://schemas.microsoft.com/office/drawing/2014/main" id="{6F2F9877-3132-EE71-F543-9E6E72EF893A}"/>
                    </a:ext>
                  </a:extLst>
                </p:cNvPr>
                <p:cNvSpPr/>
                <p:nvPr/>
              </p:nvSpPr>
              <p:spPr>
                <a:xfrm>
                  <a:off x="2771057" y="3600164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124 h 6621"/>
                    <a:gd name="connsiteX1" fmla="*/ 198 w 23173"/>
                    <a:gd name="connsiteY1" fmla="*/ 12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124"/>
                      </a:moveTo>
                      <a:lnTo>
                        <a:pt x="198" y="12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19" name="Segnaposto contenuto 102">
                  <a:extLst>
                    <a:ext uri="{FF2B5EF4-FFF2-40B4-BE49-F238E27FC236}">
                      <a16:creationId xmlns:a16="http://schemas.microsoft.com/office/drawing/2014/main" id="{DC240BD6-45BB-5C87-9027-020BD7D397A3}"/>
                    </a:ext>
                  </a:extLst>
                </p:cNvPr>
                <p:cNvGrpSpPr/>
                <p:nvPr/>
              </p:nvGrpSpPr>
              <p:grpSpPr>
                <a:xfrm>
                  <a:off x="2508987" y="3556992"/>
                  <a:ext cx="230973" cy="90148"/>
                  <a:chOff x="2508987" y="3556992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220" name="Figura a mano libera: forma 219">
                    <a:extLst>
                      <a:ext uri="{FF2B5EF4-FFF2-40B4-BE49-F238E27FC236}">
                        <a16:creationId xmlns:a16="http://schemas.microsoft.com/office/drawing/2014/main" id="{65227AEB-C3B5-A310-7CC1-5E28E77BEC97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603137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9982 h 9888"/>
                      <a:gd name="connsiteX1" fmla="*/ 74718 w 74599"/>
                      <a:gd name="connsiteY1" fmla="*/ 9982 h 9888"/>
                      <a:gd name="connsiteX2" fmla="*/ 74718 w 74599"/>
                      <a:gd name="connsiteY2" fmla="*/ 94 h 9888"/>
                      <a:gd name="connsiteX3" fmla="*/ 119 w 74599"/>
                      <a:gd name="connsiteY3" fmla="*/ 9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9982"/>
                        </a:moveTo>
                        <a:lnTo>
                          <a:pt x="74718" y="9982"/>
                        </a:lnTo>
                        <a:lnTo>
                          <a:pt x="74718" y="94"/>
                        </a:lnTo>
                        <a:lnTo>
                          <a:pt x="119" y="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1" name="Figura a mano libera: forma 220">
                    <a:extLst>
                      <a:ext uri="{FF2B5EF4-FFF2-40B4-BE49-F238E27FC236}">
                        <a16:creationId xmlns:a16="http://schemas.microsoft.com/office/drawing/2014/main" id="{9AE262FC-7095-810C-A314-C62662967A75}"/>
                      </a:ext>
                    </a:extLst>
                  </p:cNvPr>
                  <p:cNvSpPr/>
                  <p:nvPr/>
                </p:nvSpPr>
                <p:spPr>
                  <a:xfrm flipV="1">
                    <a:off x="2605308" y="3556992"/>
                    <a:ext cx="57187" cy="90148"/>
                  </a:xfrm>
                  <a:custGeom>
                    <a:avLst/>
                    <a:gdLst>
                      <a:gd name="connsiteX0" fmla="*/ 39416 w 57187"/>
                      <a:gd name="connsiteY0" fmla="*/ 48635 h 90148"/>
                      <a:gd name="connsiteX1" fmla="*/ 52581 w 57187"/>
                      <a:gd name="connsiteY1" fmla="*/ 41112 h 90148"/>
                      <a:gd name="connsiteX2" fmla="*/ 57330 w 57187"/>
                      <a:gd name="connsiteY2" fmla="*/ 27033 h 90148"/>
                      <a:gd name="connsiteX3" fmla="*/ 48484 w 57187"/>
                      <a:gd name="connsiteY3" fmla="*/ 7127 h 90148"/>
                      <a:gd name="connsiteX4" fmla="*/ 23345 w 57187"/>
                      <a:gd name="connsiteY4" fmla="*/ 88 h 90148"/>
                      <a:gd name="connsiteX5" fmla="*/ 12097 w 57187"/>
                      <a:gd name="connsiteY5" fmla="*/ 1168 h 90148"/>
                      <a:gd name="connsiteX6" fmla="*/ 142 w 57187"/>
                      <a:gd name="connsiteY6" fmla="*/ 4408 h 90148"/>
                      <a:gd name="connsiteX7" fmla="*/ 142 w 57187"/>
                      <a:gd name="connsiteY7" fmla="*/ 15749 h 90148"/>
                      <a:gd name="connsiteX8" fmla="*/ 10831 w 57187"/>
                      <a:gd name="connsiteY8" fmla="*/ 11447 h 90148"/>
                      <a:gd name="connsiteX9" fmla="*/ 23010 w 57187"/>
                      <a:gd name="connsiteY9" fmla="*/ 9994 h 90148"/>
                      <a:gd name="connsiteX10" fmla="*/ 39844 w 57187"/>
                      <a:gd name="connsiteY10" fmla="*/ 14352 h 90148"/>
                      <a:gd name="connsiteX11" fmla="*/ 45635 w 57187"/>
                      <a:gd name="connsiteY11" fmla="*/ 27033 h 90148"/>
                      <a:gd name="connsiteX12" fmla="*/ 40254 w 57187"/>
                      <a:gd name="connsiteY12" fmla="*/ 39044 h 90148"/>
                      <a:gd name="connsiteX13" fmla="*/ 25282 w 57187"/>
                      <a:gd name="connsiteY13" fmla="*/ 43383 h 90148"/>
                      <a:gd name="connsiteX14" fmla="*/ 15151 w 57187"/>
                      <a:gd name="connsiteY14" fmla="*/ 43383 h 90148"/>
                      <a:gd name="connsiteX15" fmla="*/ 15151 w 57187"/>
                      <a:gd name="connsiteY15" fmla="*/ 53048 h 90148"/>
                      <a:gd name="connsiteX16" fmla="*/ 25747 w 57187"/>
                      <a:gd name="connsiteY16" fmla="*/ 53048 h 90148"/>
                      <a:gd name="connsiteX17" fmla="*/ 39006 w 57187"/>
                      <a:gd name="connsiteY17" fmla="*/ 56512 h 90148"/>
                      <a:gd name="connsiteX18" fmla="*/ 43606 w 57187"/>
                      <a:gd name="connsiteY18" fmla="*/ 66493 h 90148"/>
                      <a:gd name="connsiteX19" fmla="*/ 38857 w 57187"/>
                      <a:gd name="connsiteY19" fmla="*/ 76754 h 90148"/>
                      <a:gd name="connsiteX20" fmla="*/ 25282 w 57187"/>
                      <a:gd name="connsiteY20" fmla="*/ 80348 h 90148"/>
                      <a:gd name="connsiteX21" fmla="*/ 14909 w 57187"/>
                      <a:gd name="connsiteY21" fmla="*/ 79286 h 90148"/>
                      <a:gd name="connsiteX22" fmla="*/ 2749 w 57187"/>
                      <a:gd name="connsiteY22" fmla="*/ 76046 h 90148"/>
                      <a:gd name="connsiteX23" fmla="*/ 2749 w 57187"/>
                      <a:gd name="connsiteY23" fmla="*/ 86512 h 90148"/>
                      <a:gd name="connsiteX24" fmla="*/ 15300 w 57187"/>
                      <a:gd name="connsiteY24" fmla="*/ 89305 h 90148"/>
                      <a:gd name="connsiteX25" fmla="*/ 26325 w 57187"/>
                      <a:gd name="connsiteY25" fmla="*/ 90236 h 90148"/>
                      <a:gd name="connsiteX26" fmla="*/ 47498 w 57187"/>
                      <a:gd name="connsiteY26" fmla="*/ 84147 h 90148"/>
                      <a:gd name="connsiteX27" fmla="*/ 55300 w 57187"/>
                      <a:gd name="connsiteY27" fmla="*/ 67722 h 90148"/>
                      <a:gd name="connsiteX28" fmla="*/ 51166 w 57187"/>
                      <a:gd name="connsiteY28" fmla="*/ 55525 h 90148"/>
                      <a:gd name="connsiteX29" fmla="*/ 39416 w 57187"/>
                      <a:gd name="connsiteY29" fmla="*/ 4863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416" y="48635"/>
                        </a:moveTo>
                        <a:cubicBezTo>
                          <a:pt x="45039" y="47431"/>
                          <a:pt x="49428" y="44923"/>
                          <a:pt x="52581" y="41112"/>
                        </a:cubicBezTo>
                        <a:cubicBezTo>
                          <a:pt x="55747" y="37313"/>
                          <a:pt x="57330" y="32620"/>
                          <a:pt x="57330" y="27033"/>
                        </a:cubicBezTo>
                        <a:cubicBezTo>
                          <a:pt x="57330" y="18467"/>
                          <a:pt x="54381" y="11832"/>
                          <a:pt x="48484" y="7127"/>
                        </a:cubicBezTo>
                        <a:cubicBezTo>
                          <a:pt x="42588" y="2434"/>
                          <a:pt x="34208" y="88"/>
                          <a:pt x="23345" y="88"/>
                        </a:cubicBezTo>
                        <a:cubicBezTo>
                          <a:pt x="19708" y="88"/>
                          <a:pt x="15958" y="448"/>
                          <a:pt x="12097" y="1168"/>
                        </a:cubicBezTo>
                        <a:cubicBezTo>
                          <a:pt x="8237" y="1888"/>
                          <a:pt x="4251" y="2968"/>
                          <a:pt x="142" y="4408"/>
                        </a:cubicBezTo>
                        <a:lnTo>
                          <a:pt x="142" y="15749"/>
                        </a:lnTo>
                        <a:cubicBezTo>
                          <a:pt x="3395" y="13849"/>
                          <a:pt x="6958" y="12415"/>
                          <a:pt x="10831" y="11447"/>
                        </a:cubicBezTo>
                        <a:cubicBezTo>
                          <a:pt x="14717" y="10479"/>
                          <a:pt x="18776" y="9994"/>
                          <a:pt x="23010" y="9994"/>
                        </a:cubicBezTo>
                        <a:cubicBezTo>
                          <a:pt x="30372" y="9994"/>
                          <a:pt x="35983" y="11447"/>
                          <a:pt x="39844" y="14352"/>
                        </a:cubicBezTo>
                        <a:cubicBezTo>
                          <a:pt x="43705" y="17257"/>
                          <a:pt x="45635" y="21484"/>
                          <a:pt x="45635" y="27033"/>
                        </a:cubicBezTo>
                        <a:cubicBezTo>
                          <a:pt x="45635" y="32161"/>
                          <a:pt x="43841" y="36164"/>
                          <a:pt x="40254" y="39044"/>
                        </a:cubicBezTo>
                        <a:cubicBezTo>
                          <a:pt x="36666" y="41937"/>
                          <a:pt x="31675" y="43383"/>
                          <a:pt x="25282" y="43383"/>
                        </a:cubicBezTo>
                        <a:lnTo>
                          <a:pt x="15151" y="43383"/>
                        </a:lnTo>
                        <a:lnTo>
                          <a:pt x="15151" y="53048"/>
                        </a:lnTo>
                        <a:lnTo>
                          <a:pt x="25747" y="53048"/>
                        </a:lnTo>
                        <a:cubicBezTo>
                          <a:pt x="31520" y="53048"/>
                          <a:pt x="35940" y="54203"/>
                          <a:pt x="39006" y="56512"/>
                        </a:cubicBezTo>
                        <a:cubicBezTo>
                          <a:pt x="42072" y="58821"/>
                          <a:pt x="43606" y="62148"/>
                          <a:pt x="43606" y="66493"/>
                        </a:cubicBezTo>
                        <a:cubicBezTo>
                          <a:pt x="43606" y="70950"/>
                          <a:pt x="42023" y="74370"/>
                          <a:pt x="38857" y="76754"/>
                        </a:cubicBezTo>
                        <a:cubicBezTo>
                          <a:pt x="35704" y="79150"/>
                          <a:pt x="31179" y="80348"/>
                          <a:pt x="25282" y="80348"/>
                        </a:cubicBezTo>
                        <a:cubicBezTo>
                          <a:pt x="22054" y="80348"/>
                          <a:pt x="18596" y="79994"/>
                          <a:pt x="14909" y="79286"/>
                        </a:cubicBezTo>
                        <a:cubicBezTo>
                          <a:pt x="11222" y="78591"/>
                          <a:pt x="7169" y="77511"/>
                          <a:pt x="2749" y="76046"/>
                        </a:cubicBezTo>
                        <a:lnTo>
                          <a:pt x="2749" y="86512"/>
                        </a:lnTo>
                        <a:cubicBezTo>
                          <a:pt x="7218" y="87753"/>
                          <a:pt x="11402" y="88684"/>
                          <a:pt x="15300" y="89305"/>
                        </a:cubicBezTo>
                        <a:cubicBezTo>
                          <a:pt x="19199" y="89926"/>
                          <a:pt x="22873" y="90236"/>
                          <a:pt x="26325" y="90236"/>
                        </a:cubicBezTo>
                        <a:cubicBezTo>
                          <a:pt x="35251" y="90236"/>
                          <a:pt x="42308" y="88206"/>
                          <a:pt x="47498" y="84147"/>
                        </a:cubicBezTo>
                        <a:cubicBezTo>
                          <a:pt x="52699" y="80099"/>
                          <a:pt x="55300" y="74625"/>
                          <a:pt x="55300" y="67722"/>
                        </a:cubicBezTo>
                        <a:cubicBezTo>
                          <a:pt x="55300" y="62905"/>
                          <a:pt x="53922" y="58840"/>
                          <a:pt x="51166" y="55525"/>
                        </a:cubicBezTo>
                        <a:cubicBezTo>
                          <a:pt x="48410" y="52210"/>
                          <a:pt x="44493" y="49913"/>
                          <a:pt x="39416" y="4863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2" name="Figura a mano libera: forma 221">
                    <a:extLst>
                      <a:ext uri="{FF2B5EF4-FFF2-40B4-BE49-F238E27FC236}">
                        <a16:creationId xmlns:a16="http://schemas.microsoft.com/office/drawing/2014/main" id="{56D42505-99BE-2183-BF7C-2EC163767B3B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3556992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0925 h 90148"/>
                      <a:gd name="connsiteX1" fmla="*/ 16522 w 60055"/>
                      <a:gd name="connsiteY1" fmla="*/ 71986 h 90148"/>
                      <a:gd name="connsiteX2" fmla="*/ 11960 w 60055"/>
                      <a:gd name="connsiteY2" fmla="*/ 45134 h 90148"/>
                      <a:gd name="connsiteX3" fmla="*/ 16522 w 60055"/>
                      <a:gd name="connsiteY3" fmla="*/ 18337 h 90148"/>
                      <a:gd name="connsiteX4" fmla="*/ 30172 w 60055"/>
                      <a:gd name="connsiteY4" fmla="*/ 9399 h 90148"/>
                      <a:gd name="connsiteX5" fmla="*/ 43878 w 60055"/>
                      <a:gd name="connsiteY5" fmla="*/ 18337 h 90148"/>
                      <a:gd name="connsiteX6" fmla="*/ 48459 w 60055"/>
                      <a:gd name="connsiteY6" fmla="*/ 45134 h 90148"/>
                      <a:gd name="connsiteX7" fmla="*/ 43878 w 60055"/>
                      <a:gd name="connsiteY7" fmla="*/ 71986 h 90148"/>
                      <a:gd name="connsiteX8" fmla="*/ 30172 w 60055"/>
                      <a:gd name="connsiteY8" fmla="*/ 80925 h 90148"/>
                      <a:gd name="connsiteX9" fmla="*/ 30172 w 60055"/>
                      <a:gd name="connsiteY9" fmla="*/ 90236 h 90148"/>
                      <a:gd name="connsiteX10" fmla="*/ 52499 w 60055"/>
                      <a:gd name="connsiteY10" fmla="*/ 78672 h 90148"/>
                      <a:gd name="connsiteX11" fmla="*/ 60209 w 60055"/>
                      <a:gd name="connsiteY11" fmla="*/ 45134 h 90148"/>
                      <a:gd name="connsiteX12" fmla="*/ 52499 w 60055"/>
                      <a:gd name="connsiteY12" fmla="*/ 11633 h 90148"/>
                      <a:gd name="connsiteX13" fmla="*/ 30172 w 60055"/>
                      <a:gd name="connsiteY13" fmla="*/ 88 h 90148"/>
                      <a:gd name="connsiteX14" fmla="*/ 7863 w 60055"/>
                      <a:gd name="connsiteY14" fmla="*/ 11633 h 90148"/>
                      <a:gd name="connsiteX15" fmla="*/ 153 w 60055"/>
                      <a:gd name="connsiteY15" fmla="*/ 45134 h 90148"/>
                      <a:gd name="connsiteX16" fmla="*/ 7863 w 60055"/>
                      <a:gd name="connsiteY16" fmla="*/ 78672 h 90148"/>
                      <a:gd name="connsiteX17" fmla="*/ 30172 w 60055"/>
                      <a:gd name="connsiteY17" fmla="*/ 9023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0925"/>
                        </a:moveTo>
                        <a:cubicBezTo>
                          <a:pt x="24126" y="80925"/>
                          <a:pt x="19576" y="77945"/>
                          <a:pt x="16522" y="71986"/>
                        </a:cubicBezTo>
                        <a:cubicBezTo>
                          <a:pt x="13480" y="66040"/>
                          <a:pt x="11960" y="57089"/>
                          <a:pt x="11960" y="45134"/>
                        </a:cubicBezTo>
                        <a:cubicBezTo>
                          <a:pt x="11960" y="33228"/>
                          <a:pt x="13480" y="24296"/>
                          <a:pt x="16522" y="18337"/>
                        </a:cubicBezTo>
                        <a:cubicBezTo>
                          <a:pt x="19576" y="12378"/>
                          <a:pt x="24126" y="9399"/>
                          <a:pt x="30172" y="9399"/>
                        </a:cubicBezTo>
                        <a:cubicBezTo>
                          <a:pt x="36267" y="9399"/>
                          <a:pt x="40836" y="12378"/>
                          <a:pt x="43878" y="18337"/>
                        </a:cubicBezTo>
                        <a:cubicBezTo>
                          <a:pt x="46932" y="24296"/>
                          <a:pt x="48459" y="33228"/>
                          <a:pt x="48459" y="45134"/>
                        </a:cubicBezTo>
                        <a:cubicBezTo>
                          <a:pt x="48459" y="57089"/>
                          <a:pt x="46932" y="66040"/>
                          <a:pt x="43878" y="71986"/>
                        </a:cubicBezTo>
                        <a:cubicBezTo>
                          <a:pt x="40836" y="77945"/>
                          <a:pt x="36267" y="80925"/>
                          <a:pt x="30172" y="80925"/>
                        </a:cubicBezTo>
                        <a:close/>
                        <a:moveTo>
                          <a:pt x="30172" y="90236"/>
                        </a:moveTo>
                        <a:cubicBezTo>
                          <a:pt x="39917" y="90236"/>
                          <a:pt x="47360" y="86381"/>
                          <a:pt x="52499" y="78672"/>
                        </a:cubicBezTo>
                        <a:cubicBezTo>
                          <a:pt x="57639" y="70975"/>
                          <a:pt x="60209" y="59795"/>
                          <a:pt x="60209" y="45134"/>
                        </a:cubicBezTo>
                        <a:cubicBezTo>
                          <a:pt x="60209" y="30510"/>
                          <a:pt x="57639" y="19343"/>
                          <a:pt x="52499" y="11633"/>
                        </a:cubicBezTo>
                        <a:cubicBezTo>
                          <a:pt x="47360" y="3936"/>
                          <a:pt x="39917" y="88"/>
                          <a:pt x="30172" y="88"/>
                        </a:cubicBezTo>
                        <a:cubicBezTo>
                          <a:pt x="20439" y="88"/>
                          <a:pt x="13003" y="3936"/>
                          <a:pt x="7863" y="11633"/>
                        </a:cubicBezTo>
                        <a:cubicBezTo>
                          <a:pt x="2723" y="19343"/>
                          <a:pt x="153" y="30510"/>
                          <a:pt x="153" y="45134"/>
                        </a:cubicBezTo>
                        <a:cubicBezTo>
                          <a:pt x="153" y="59795"/>
                          <a:pt x="2723" y="70975"/>
                          <a:pt x="7863" y="78672"/>
                        </a:cubicBezTo>
                        <a:cubicBezTo>
                          <a:pt x="13003" y="86381"/>
                          <a:pt x="20439" y="90236"/>
                          <a:pt x="30172" y="9023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3" name="Segnaposto contenuto 102">
                <a:extLst>
                  <a:ext uri="{FF2B5EF4-FFF2-40B4-BE49-F238E27FC236}">
                    <a16:creationId xmlns:a16="http://schemas.microsoft.com/office/drawing/2014/main" id="{9D265398-497B-9760-14F8-E73E7C77733B}"/>
                  </a:ext>
                </a:extLst>
              </p:cNvPr>
              <p:cNvGrpSpPr/>
              <p:nvPr/>
            </p:nvGrpSpPr>
            <p:grpSpPr>
              <a:xfrm>
                <a:off x="2508987" y="3304626"/>
                <a:ext cx="285244" cy="90148"/>
                <a:chOff x="2508987" y="3304626"/>
                <a:chExt cx="285244" cy="90148"/>
              </a:xfrm>
              <a:solidFill>
                <a:srgbClr val="000000"/>
              </a:solidFill>
            </p:grpSpPr>
            <p:sp>
              <p:nvSpPr>
                <p:cNvPr id="224" name="Figura a mano libera: forma 223">
                  <a:extLst>
                    <a:ext uri="{FF2B5EF4-FFF2-40B4-BE49-F238E27FC236}">
                      <a16:creationId xmlns:a16="http://schemas.microsoft.com/office/drawing/2014/main" id="{1EA75D76-CED7-E19D-4F30-3AF5790C8A95}"/>
                    </a:ext>
                  </a:extLst>
                </p:cNvPr>
                <p:cNvSpPr/>
                <p:nvPr/>
              </p:nvSpPr>
              <p:spPr>
                <a:xfrm>
                  <a:off x="2771057" y="3347801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86 h 6621"/>
                    <a:gd name="connsiteX1" fmla="*/ 198 w 23173"/>
                    <a:gd name="connsiteY1" fmla="*/ 8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86"/>
                      </a:moveTo>
                      <a:lnTo>
                        <a:pt x="198" y="8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25" name="Segnaposto contenuto 102">
                  <a:extLst>
                    <a:ext uri="{FF2B5EF4-FFF2-40B4-BE49-F238E27FC236}">
                      <a16:creationId xmlns:a16="http://schemas.microsoft.com/office/drawing/2014/main" id="{EC9A3595-4AFF-A04A-266A-B14D0C9ACD6D}"/>
                    </a:ext>
                  </a:extLst>
                </p:cNvPr>
                <p:cNvGrpSpPr/>
                <p:nvPr/>
              </p:nvGrpSpPr>
              <p:grpSpPr>
                <a:xfrm>
                  <a:off x="2508987" y="3304626"/>
                  <a:ext cx="228478" cy="90148"/>
                  <a:chOff x="2508987" y="3304626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226" name="Figura a mano libera: forma 225">
                    <a:extLst>
                      <a:ext uri="{FF2B5EF4-FFF2-40B4-BE49-F238E27FC236}">
                        <a16:creationId xmlns:a16="http://schemas.microsoft.com/office/drawing/2014/main" id="{13C2A354-C823-BFAA-3864-EAB16F037BB6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350771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9944 h 9888"/>
                      <a:gd name="connsiteX1" fmla="*/ 74718 w 74599"/>
                      <a:gd name="connsiteY1" fmla="*/ 9944 h 9888"/>
                      <a:gd name="connsiteX2" fmla="*/ 74718 w 74599"/>
                      <a:gd name="connsiteY2" fmla="*/ 55 h 9888"/>
                      <a:gd name="connsiteX3" fmla="*/ 119 w 74599"/>
                      <a:gd name="connsiteY3" fmla="*/ 55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9944"/>
                        </a:moveTo>
                        <a:lnTo>
                          <a:pt x="74718" y="9944"/>
                        </a:lnTo>
                        <a:lnTo>
                          <a:pt x="74718" y="55"/>
                        </a:lnTo>
                        <a:lnTo>
                          <a:pt x="119" y="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7" name="Figura a mano libera: forma 226">
                    <a:extLst>
                      <a:ext uri="{FF2B5EF4-FFF2-40B4-BE49-F238E27FC236}">
                        <a16:creationId xmlns:a16="http://schemas.microsoft.com/office/drawing/2014/main" id="{5C4970AC-1D25-7119-6A20-FBF159E23DD8}"/>
                      </a:ext>
                    </a:extLst>
                  </p:cNvPr>
                  <p:cNvSpPr/>
                  <p:nvPr/>
                </p:nvSpPr>
                <p:spPr>
                  <a:xfrm flipV="1">
                    <a:off x="2604955" y="3304626"/>
                    <a:ext cx="55157" cy="88453"/>
                  </a:xfrm>
                  <a:custGeom>
                    <a:avLst/>
                    <a:gdLst>
                      <a:gd name="connsiteX0" fmla="*/ 14277 w 55157"/>
                      <a:gd name="connsiteY0" fmla="*/ 9937 h 88453"/>
                      <a:gd name="connsiteX1" fmla="*/ 55301 w 55157"/>
                      <a:gd name="connsiteY1" fmla="*/ 9937 h 88453"/>
                      <a:gd name="connsiteX2" fmla="*/ 55301 w 55157"/>
                      <a:gd name="connsiteY2" fmla="*/ 49 h 88453"/>
                      <a:gd name="connsiteX3" fmla="*/ 143 w 55157"/>
                      <a:gd name="connsiteY3" fmla="*/ 49 h 88453"/>
                      <a:gd name="connsiteX4" fmla="*/ 143 w 55157"/>
                      <a:gd name="connsiteY4" fmla="*/ 9937 h 88453"/>
                      <a:gd name="connsiteX5" fmla="*/ 18374 w 55157"/>
                      <a:gd name="connsiteY5" fmla="*/ 28521 h 88453"/>
                      <a:gd name="connsiteX6" fmla="*/ 32899 w 55157"/>
                      <a:gd name="connsiteY6" fmla="*/ 43586 h 88453"/>
                      <a:gd name="connsiteX7" fmla="*/ 40776 w 55157"/>
                      <a:gd name="connsiteY7" fmla="*/ 54313 h 88453"/>
                      <a:gd name="connsiteX8" fmla="*/ 43029 w 55157"/>
                      <a:gd name="connsiteY8" fmla="*/ 62953 h 88453"/>
                      <a:gd name="connsiteX9" fmla="*/ 38169 w 55157"/>
                      <a:gd name="connsiteY9" fmla="*/ 74238 h 88453"/>
                      <a:gd name="connsiteX10" fmla="*/ 25506 w 55157"/>
                      <a:gd name="connsiteY10" fmla="*/ 78614 h 88453"/>
                      <a:gd name="connsiteX11" fmla="*/ 13830 w 55157"/>
                      <a:gd name="connsiteY11" fmla="*/ 76696 h 88453"/>
                      <a:gd name="connsiteX12" fmla="*/ 720 w 55157"/>
                      <a:gd name="connsiteY12" fmla="*/ 70868 h 88453"/>
                      <a:gd name="connsiteX13" fmla="*/ 720 w 55157"/>
                      <a:gd name="connsiteY13" fmla="*/ 82748 h 88453"/>
                      <a:gd name="connsiteX14" fmla="*/ 13979 w 55157"/>
                      <a:gd name="connsiteY14" fmla="*/ 87050 h 88453"/>
                      <a:gd name="connsiteX15" fmla="*/ 25283 w 55157"/>
                      <a:gd name="connsiteY15" fmla="*/ 88502 h 88453"/>
                      <a:gd name="connsiteX16" fmla="*/ 46809 w 55157"/>
                      <a:gd name="connsiteY16" fmla="*/ 81743 h 88453"/>
                      <a:gd name="connsiteX17" fmla="*/ 54836 w 55157"/>
                      <a:gd name="connsiteY17" fmla="*/ 63717 h 88453"/>
                      <a:gd name="connsiteX18" fmla="*/ 52824 w 55157"/>
                      <a:gd name="connsiteY18" fmla="*/ 53549 h 88453"/>
                      <a:gd name="connsiteX19" fmla="*/ 45524 w 55157"/>
                      <a:gd name="connsiteY19" fmla="*/ 42246 h 88453"/>
                      <a:gd name="connsiteX20" fmla="*/ 36269 w 55157"/>
                      <a:gd name="connsiteY20" fmla="*/ 32488 h 88453"/>
                      <a:gd name="connsiteX21" fmla="*/ 14277 w 55157"/>
                      <a:gd name="connsiteY21" fmla="*/ 9937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277" y="9937"/>
                        </a:moveTo>
                        <a:lnTo>
                          <a:pt x="55301" y="9937"/>
                        </a:lnTo>
                        <a:lnTo>
                          <a:pt x="55301" y="49"/>
                        </a:lnTo>
                        <a:lnTo>
                          <a:pt x="143" y="49"/>
                        </a:lnTo>
                        <a:lnTo>
                          <a:pt x="143" y="9937"/>
                        </a:lnTo>
                        <a:cubicBezTo>
                          <a:pt x="4600" y="14555"/>
                          <a:pt x="10677" y="20750"/>
                          <a:pt x="18374" y="28521"/>
                        </a:cubicBezTo>
                        <a:cubicBezTo>
                          <a:pt x="26083" y="36305"/>
                          <a:pt x="30925" y="41327"/>
                          <a:pt x="32899" y="43586"/>
                        </a:cubicBezTo>
                        <a:cubicBezTo>
                          <a:pt x="36661" y="47807"/>
                          <a:pt x="39286" y="51383"/>
                          <a:pt x="40776" y="54313"/>
                        </a:cubicBezTo>
                        <a:cubicBezTo>
                          <a:pt x="42278" y="57243"/>
                          <a:pt x="43029" y="60123"/>
                          <a:pt x="43029" y="62953"/>
                        </a:cubicBezTo>
                        <a:cubicBezTo>
                          <a:pt x="43029" y="67571"/>
                          <a:pt x="41409" y="71333"/>
                          <a:pt x="38169" y="74238"/>
                        </a:cubicBezTo>
                        <a:cubicBezTo>
                          <a:pt x="34929" y="77155"/>
                          <a:pt x="30708" y="78614"/>
                          <a:pt x="25506" y="78614"/>
                        </a:cubicBezTo>
                        <a:cubicBezTo>
                          <a:pt x="21819" y="78614"/>
                          <a:pt x="17927" y="77975"/>
                          <a:pt x="13830" y="76696"/>
                        </a:cubicBezTo>
                        <a:cubicBezTo>
                          <a:pt x="9746" y="75417"/>
                          <a:pt x="5376" y="73475"/>
                          <a:pt x="720" y="70868"/>
                        </a:cubicBezTo>
                        <a:lnTo>
                          <a:pt x="720" y="82748"/>
                        </a:lnTo>
                        <a:cubicBezTo>
                          <a:pt x="5450" y="84648"/>
                          <a:pt x="9870" y="86082"/>
                          <a:pt x="13979" y="87050"/>
                        </a:cubicBezTo>
                        <a:cubicBezTo>
                          <a:pt x="18101" y="88018"/>
                          <a:pt x="21869" y="88502"/>
                          <a:pt x="25283" y="88502"/>
                        </a:cubicBezTo>
                        <a:cubicBezTo>
                          <a:pt x="34283" y="88502"/>
                          <a:pt x="41459" y="86249"/>
                          <a:pt x="46809" y="81743"/>
                        </a:cubicBezTo>
                        <a:cubicBezTo>
                          <a:pt x="52160" y="77249"/>
                          <a:pt x="54836" y="71240"/>
                          <a:pt x="54836" y="63717"/>
                        </a:cubicBezTo>
                        <a:cubicBezTo>
                          <a:pt x="54836" y="60141"/>
                          <a:pt x="54165" y="56752"/>
                          <a:pt x="52824" y="53549"/>
                        </a:cubicBezTo>
                        <a:cubicBezTo>
                          <a:pt x="51496" y="50359"/>
                          <a:pt x="49063" y="46591"/>
                          <a:pt x="45524" y="42246"/>
                        </a:cubicBezTo>
                        <a:cubicBezTo>
                          <a:pt x="44556" y="41116"/>
                          <a:pt x="41471" y="37863"/>
                          <a:pt x="36269" y="32488"/>
                        </a:cubicBezTo>
                        <a:cubicBezTo>
                          <a:pt x="31080" y="27112"/>
                          <a:pt x="23749" y="19595"/>
                          <a:pt x="14277" y="99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8" name="Figura a mano libera: forma 227">
                    <a:extLst>
                      <a:ext uri="{FF2B5EF4-FFF2-40B4-BE49-F238E27FC236}">
                        <a16:creationId xmlns:a16="http://schemas.microsoft.com/office/drawing/2014/main" id="{B294871A-C66E-E294-6176-B6B358495E93}"/>
                      </a:ext>
                    </a:extLst>
                  </p:cNvPr>
                  <p:cNvSpPr/>
                  <p:nvPr/>
                </p:nvSpPr>
                <p:spPr>
                  <a:xfrm flipV="1">
                    <a:off x="2681246" y="3306191"/>
                    <a:ext cx="56219" cy="88583"/>
                  </a:xfrm>
                  <a:custGeom>
                    <a:avLst/>
                    <a:gdLst>
                      <a:gd name="connsiteX0" fmla="*/ 3822 w 56219"/>
                      <a:gd name="connsiteY0" fmla="*/ 88634 h 88583"/>
                      <a:gd name="connsiteX1" fmla="*/ 49967 w 56219"/>
                      <a:gd name="connsiteY1" fmla="*/ 88634 h 88583"/>
                      <a:gd name="connsiteX2" fmla="*/ 49967 w 56219"/>
                      <a:gd name="connsiteY2" fmla="*/ 78728 h 88583"/>
                      <a:gd name="connsiteX3" fmla="*/ 14586 w 56219"/>
                      <a:gd name="connsiteY3" fmla="*/ 78728 h 88583"/>
                      <a:gd name="connsiteX4" fmla="*/ 14586 w 56219"/>
                      <a:gd name="connsiteY4" fmla="*/ 57443 h 88583"/>
                      <a:gd name="connsiteX5" fmla="*/ 19688 w 56219"/>
                      <a:gd name="connsiteY5" fmla="*/ 58746 h 88583"/>
                      <a:gd name="connsiteX6" fmla="*/ 24828 w 56219"/>
                      <a:gd name="connsiteY6" fmla="*/ 59175 h 88583"/>
                      <a:gd name="connsiteX7" fmla="*/ 47863 w 56219"/>
                      <a:gd name="connsiteY7" fmla="*/ 51204 h 88583"/>
                      <a:gd name="connsiteX8" fmla="*/ 56373 w 56219"/>
                      <a:gd name="connsiteY8" fmla="*/ 29622 h 88583"/>
                      <a:gd name="connsiteX9" fmla="*/ 47640 w 56219"/>
                      <a:gd name="connsiteY9" fmla="*/ 7816 h 88583"/>
                      <a:gd name="connsiteX10" fmla="*/ 23021 w 56219"/>
                      <a:gd name="connsiteY10" fmla="*/ 50 h 88583"/>
                      <a:gd name="connsiteX11" fmla="*/ 11867 w 56219"/>
                      <a:gd name="connsiteY11" fmla="*/ 981 h 88583"/>
                      <a:gd name="connsiteX12" fmla="*/ 154 w 56219"/>
                      <a:gd name="connsiteY12" fmla="*/ 3775 h 88583"/>
                      <a:gd name="connsiteX13" fmla="*/ 154 w 56219"/>
                      <a:gd name="connsiteY13" fmla="*/ 15600 h 88583"/>
                      <a:gd name="connsiteX14" fmla="*/ 10973 w 56219"/>
                      <a:gd name="connsiteY14" fmla="*/ 11354 h 88583"/>
                      <a:gd name="connsiteX15" fmla="*/ 22779 w 56219"/>
                      <a:gd name="connsiteY15" fmla="*/ 9957 h 88583"/>
                      <a:gd name="connsiteX16" fmla="*/ 38720 w 56219"/>
                      <a:gd name="connsiteY16" fmla="*/ 15246 h 88583"/>
                      <a:gd name="connsiteX17" fmla="*/ 44604 w 56219"/>
                      <a:gd name="connsiteY17" fmla="*/ 29622 h 88583"/>
                      <a:gd name="connsiteX18" fmla="*/ 38720 w 56219"/>
                      <a:gd name="connsiteY18" fmla="*/ 43979 h 88583"/>
                      <a:gd name="connsiteX19" fmla="*/ 22779 w 56219"/>
                      <a:gd name="connsiteY19" fmla="*/ 49286 h 88583"/>
                      <a:gd name="connsiteX20" fmla="*/ 13375 w 56219"/>
                      <a:gd name="connsiteY20" fmla="*/ 48244 h 88583"/>
                      <a:gd name="connsiteX21" fmla="*/ 3822 w 56219"/>
                      <a:gd name="connsiteY21" fmla="*/ 4498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3822" y="88634"/>
                        </a:moveTo>
                        <a:lnTo>
                          <a:pt x="49967" y="88634"/>
                        </a:lnTo>
                        <a:lnTo>
                          <a:pt x="49967" y="78728"/>
                        </a:lnTo>
                        <a:lnTo>
                          <a:pt x="14586" y="78728"/>
                        </a:lnTo>
                        <a:lnTo>
                          <a:pt x="14586" y="57443"/>
                        </a:lnTo>
                        <a:cubicBezTo>
                          <a:pt x="16287" y="58026"/>
                          <a:pt x="17987" y="58461"/>
                          <a:pt x="19688" y="58746"/>
                        </a:cubicBezTo>
                        <a:cubicBezTo>
                          <a:pt x="21401" y="59032"/>
                          <a:pt x="23115" y="59175"/>
                          <a:pt x="24828" y="59175"/>
                        </a:cubicBezTo>
                        <a:cubicBezTo>
                          <a:pt x="34524" y="59175"/>
                          <a:pt x="42202" y="56518"/>
                          <a:pt x="47863" y="51204"/>
                        </a:cubicBezTo>
                        <a:cubicBezTo>
                          <a:pt x="53536" y="45891"/>
                          <a:pt x="56373" y="38697"/>
                          <a:pt x="56373" y="29622"/>
                        </a:cubicBezTo>
                        <a:cubicBezTo>
                          <a:pt x="56373" y="20274"/>
                          <a:pt x="53462" y="13005"/>
                          <a:pt x="47640" y="7816"/>
                        </a:cubicBezTo>
                        <a:cubicBezTo>
                          <a:pt x="41817" y="2639"/>
                          <a:pt x="33611" y="50"/>
                          <a:pt x="23021" y="50"/>
                        </a:cubicBezTo>
                        <a:cubicBezTo>
                          <a:pt x="19372" y="50"/>
                          <a:pt x="15654" y="361"/>
                          <a:pt x="11867" y="981"/>
                        </a:cubicBezTo>
                        <a:cubicBezTo>
                          <a:pt x="8093" y="1602"/>
                          <a:pt x="4189" y="2533"/>
                          <a:pt x="154" y="3775"/>
                        </a:cubicBezTo>
                        <a:lnTo>
                          <a:pt x="154" y="15600"/>
                        </a:lnTo>
                        <a:cubicBezTo>
                          <a:pt x="3642" y="13700"/>
                          <a:pt x="7249" y="12285"/>
                          <a:pt x="10973" y="11354"/>
                        </a:cubicBezTo>
                        <a:cubicBezTo>
                          <a:pt x="14698" y="10423"/>
                          <a:pt x="18633" y="9957"/>
                          <a:pt x="22779" y="9957"/>
                        </a:cubicBezTo>
                        <a:cubicBezTo>
                          <a:pt x="29496" y="9957"/>
                          <a:pt x="34809" y="11720"/>
                          <a:pt x="38720" y="15246"/>
                        </a:cubicBezTo>
                        <a:cubicBezTo>
                          <a:pt x="42643" y="18772"/>
                          <a:pt x="44604" y="23563"/>
                          <a:pt x="44604" y="29622"/>
                        </a:cubicBezTo>
                        <a:cubicBezTo>
                          <a:pt x="44604" y="35668"/>
                          <a:pt x="42643" y="40454"/>
                          <a:pt x="38720" y="43979"/>
                        </a:cubicBezTo>
                        <a:cubicBezTo>
                          <a:pt x="34809" y="47517"/>
                          <a:pt x="29496" y="49286"/>
                          <a:pt x="22779" y="49286"/>
                        </a:cubicBezTo>
                        <a:cubicBezTo>
                          <a:pt x="19639" y="49286"/>
                          <a:pt x="16504" y="48939"/>
                          <a:pt x="13375" y="48244"/>
                        </a:cubicBezTo>
                        <a:cubicBezTo>
                          <a:pt x="10259" y="47548"/>
                          <a:pt x="7075" y="46462"/>
                          <a:pt x="3822" y="4498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9" name="Segnaposto contenuto 102">
                <a:extLst>
                  <a:ext uri="{FF2B5EF4-FFF2-40B4-BE49-F238E27FC236}">
                    <a16:creationId xmlns:a16="http://schemas.microsoft.com/office/drawing/2014/main" id="{4C9920A6-4480-ACD9-1AF8-5EDAB34B2E0D}"/>
                  </a:ext>
                </a:extLst>
              </p:cNvPr>
              <p:cNvGrpSpPr/>
              <p:nvPr/>
            </p:nvGrpSpPr>
            <p:grpSpPr>
              <a:xfrm>
                <a:off x="2508987" y="3052263"/>
                <a:ext cx="285244" cy="90148"/>
                <a:chOff x="2508987" y="3052263"/>
                <a:chExt cx="285244" cy="90148"/>
              </a:xfrm>
              <a:solidFill>
                <a:srgbClr val="000000"/>
              </a:solidFill>
            </p:grpSpPr>
            <p:sp>
              <p:nvSpPr>
                <p:cNvPr id="230" name="Figura a mano libera: forma 229">
                  <a:extLst>
                    <a:ext uri="{FF2B5EF4-FFF2-40B4-BE49-F238E27FC236}">
                      <a16:creationId xmlns:a16="http://schemas.microsoft.com/office/drawing/2014/main" id="{3156C0C6-5F63-65BD-4A95-505567DC707D}"/>
                    </a:ext>
                  </a:extLst>
                </p:cNvPr>
                <p:cNvSpPr/>
                <p:nvPr/>
              </p:nvSpPr>
              <p:spPr>
                <a:xfrm>
                  <a:off x="2771057" y="3095438"/>
                  <a:ext cx="23173" cy="6621"/>
                </a:xfrm>
                <a:custGeom>
                  <a:avLst/>
                  <a:gdLst>
                    <a:gd name="connsiteX0" fmla="*/ 23372 w 23173"/>
                    <a:gd name="connsiteY0" fmla="*/ 48 h 6621"/>
                    <a:gd name="connsiteX1" fmla="*/ 198 w 23173"/>
                    <a:gd name="connsiteY1" fmla="*/ 4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372" y="48"/>
                      </a:moveTo>
                      <a:lnTo>
                        <a:pt x="198" y="4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31" name="Segnaposto contenuto 102">
                  <a:extLst>
                    <a:ext uri="{FF2B5EF4-FFF2-40B4-BE49-F238E27FC236}">
                      <a16:creationId xmlns:a16="http://schemas.microsoft.com/office/drawing/2014/main" id="{8741E588-A9E7-4D38-761D-12E9E54C3A14}"/>
                    </a:ext>
                  </a:extLst>
                </p:cNvPr>
                <p:cNvGrpSpPr/>
                <p:nvPr/>
              </p:nvGrpSpPr>
              <p:grpSpPr>
                <a:xfrm>
                  <a:off x="2508987" y="3052263"/>
                  <a:ext cx="230973" cy="90148"/>
                  <a:chOff x="2508987" y="3052263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232" name="Figura a mano libera: forma 231">
                    <a:extLst>
                      <a:ext uri="{FF2B5EF4-FFF2-40B4-BE49-F238E27FC236}">
                        <a16:creationId xmlns:a16="http://schemas.microsoft.com/office/drawing/2014/main" id="{D9CD8291-6917-DF31-459C-E53EE1E77994}"/>
                      </a:ext>
                    </a:extLst>
                  </p:cNvPr>
                  <p:cNvSpPr/>
                  <p:nvPr/>
                </p:nvSpPr>
                <p:spPr>
                  <a:xfrm flipV="1">
                    <a:off x="2508987" y="3098408"/>
                    <a:ext cx="74599" cy="9888"/>
                  </a:xfrm>
                  <a:custGeom>
                    <a:avLst/>
                    <a:gdLst>
                      <a:gd name="connsiteX0" fmla="*/ 119 w 74599"/>
                      <a:gd name="connsiteY0" fmla="*/ 9906 h 9888"/>
                      <a:gd name="connsiteX1" fmla="*/ 74718 w 74599"/>
                      <a:gd name="connsiteY1" fmla="*/ 9906 h 9888"/>
                      <a:gd name="connsiteX2" fmla="*/ 74718 w 74599"/>
                      <a:gd name="connsiteY2" fmla="*/ 17 h 9888"/>
                      <a:gd name="connsiteX3" fmla="*/ 119 w 74599"/>
                      <a:gd name="connsiteY3" fmla="*/ 17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19" y="9906"/>
                        </a:moveTo>
                        <a:lnTo>
                          <a:pt x="74718" y="9906"/>
                        </a:lnTo>
                        <a:lnTo>
                          <a:pt x="74718" y="17"/>
                        </a:lnTo>
                        <a:lnTo>
                          <a:pt x="119" y="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3" name="Figura a mano libera: forma 232">
                    <a:extLst>
                      <a:ext uri="{FF2B5EF4-FFF2-40B4-BE49-F238E27FC236}">
                        <a16:creationId xmlns:a16="http://schemas.microsoft.com/office/drawing/2014/main" id="{AA6DA022-C8C2-9F12-C2DA-B2838857B350}"/>
                      </a:ext>
                    </a:extLst>
                  </p:cNvPr>
                  <p:cNvSpPr/>
                  <p:nvPr/>
                </p:nvSpPr>
                <p:spPr>
                  <a:xfrm flipV="1">
                    <a:off x="2604955" y="3052263"/>
                    <a:ext cx="55157" cy="88453"/>
                  </a:xfrm>
                  <a:custGeom>
                    <a:avLst/>
                    <a:gdLst>
                      <a:gd name="connsiteX0" fmla="*/ 14277 w 55157"/>
                      <a:gd name="connsiteY0" fmla="*/ 9899 h 88453"/>
                      <a:gd name="connsiteX1" fmla="*/ 55301 w 55157"/>
                      <a:gd name="connsiteY1" fmla="*/ 9899 h 88453"/>
                      <a:gd name="connsiteX2" fmla="*/ 55301 w 55157"/>
                      <a:gd name="connsiteY2" fmla="*/ 11 h 88453"/>
                      <a:gd name="connsiteX3" fmla="*/ 143 w 55157"/>
                      <a:gd name="connsiteY3" fmla="*/ 11 h 88453"/>
                      <a:gd name="connsiteX4" fmla="*/ 143 w 55157"/>
                      <a:gd name="connsiteY4" fmla="*/ 9899 h 88453"/>
                      <a:gd name="connsiteX5" fmla="*/ 18374 w 55157"/>
                      <a:gd name="connsiteY5" fmla="*/ 28483 h 88453"/>
                      <a:gd name="connsiteX6" fmla="*/ 32899 w 55157"/>
                      <a:gd name="connsiteY6" fmla="*/ 43548 h 88453"/>
                      <a:gd name="connsiteX7" fmla="*/ 40776 w 55157"/>
                      <a:gd name="connsiteY7" fmla="*/ 54275 h 88453"/>
                      <a:gd name="connsiteX8" fmla="*/ 43029 w 55157"/>
                      <a:gd name="connsiteY8" fmla="*/ 62915 h 88453"/>
                      <a:gd name="connsiteX9" fmla="*/ 38169 w 55157"/>
                      <a:gd name="connsiteY9" fmla="*/ 74200 h 88453"/>
                      <a:gd name="connsiteX10" fmla="*/ 25506 w 55157"/>
                      <a:gd name="connsiteY10" fmla="*/ 78576 h 88453"/>
                      <a:gd name="connsiteX11" fmla="*/ 13830 w 55157"/>
                      <a:gd name="connsiteY11" fmla="*/ 76658 h 88453"/>
                      <a:gd name="connsiteX12" fmla="*/ 720 w 55157"/>
                      <a:gd name="connsiteY12" fmla="*/ 70829 h 88453"/>
                      <a:gd name="connsiteX13" fmla="*/ 720 w 55157"/>
                      <a:gd name="connsiteY13" fmla="*/ 82710 h 88453"/>
                      <a:gd name="connsiteX14" fmla="*/ 13979 w 55157"/>
                      <a:gd name="connsiteY14" fmla="*/ 87012 h 88453"/>
                      <a:gd name="connsiteX15" fmla="*/ 25283 w 55157"/>
                      <a:gd name="connsiteY15" fmla="*/ 88464 h 88453"/>
                      <a:gd name="connsiteX16" fmla="*/ 46809 w 55157"/>
                      <a:gd name="connsiteY16" fmla="*/ 81705 h 88453"/>
                      <a:gd name="connsiteX17" fmla="*/ 54836 w 55157"/>
                      <a:gd name="connsiteY17" fmla="*/ 63679 h 88453"/>
                      <a:gd name="connsiteX18" fmla="*/ 52824 w 55157"/>
                      <a:gd name="connsiteY18" fmla="*/ 53511 h 88453"/>
                      <a:gd name="connsiteX19" fmla="*/ 45524 w 55157"/>
                      <a:gd name="connsiteY19" fmla="*/ 42208 h 88453"/>
                      <a:gd name="connsiteX20" fmla="*/ 36269 w 55157"/>
                      <a:gd name="connsiteY20" fmla="*/ 32450 h 88453"/>
                      <a:gd name="connsiteX21" fmla="*/ 14277 w 55157"/>
                      <a:gd name="connsiteY21" fmla="*/ 9899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277" y="9899"/>
                        </a:moveTo>
                        <a:lnTo>
                          <a:pt x="55301" y="9899"/>
                        </a:lnTo>
                        <a:lnTo>
                          <a:pt x="55301" y="11"/>
                        </a:lnTo>
                        <a:lnTo>
                          <a:pt x="143" y="11"/>
                        </a:lnTo>
                        <a:lnTo>
                          <a:pt x="143" y="9899"/>
                        </a:lnTo>
                        <a:cubicBezTo>
                          <a:pt x="4600" y="14517"/>
                          <a:pt x="10677" y="20712"/>
                          <a:pt x="18374" y="28483"/>
                        </a:cubicBezTo>
                        <a:cubicBezTo>
                          <a:pt x="26083" y="36267"/>
                          <a:pt x="30925" y="41289"/>
                          <a:pt x="32899" y="43548"/>
                        </a:cubicBezTo>
                        <a:cubicBezTo>
                          <a:pt x="36661" y="47769"/>
                          <a:pt x="39286" y="51345"/>
                          <a:pt x="40776" y="54275"/>
                        </a:cubicBezTo>
                        <a:cubicBezTo>
                          <a:pt x="42278" y="57204"/>
                          <a:pt x="43029" y="60085"/>
                          <a:pt x="43029" y="62915"/>
                        </a:cubicBezTo>
                        <a:cubicBezTo>
                          <a:pt x="43029" y="67533"/>
                          <a:pt x="41409" y="71295"/>
                          <a:pt x="38169" y="74200"/>
                        </a:cubicBezTo>
                        <a:cubicBezTo>
                          <a:pt x="34929" y="77117"/>
                          <a:pt x="30708" y="78576"/>
                          <a:pt x="25506" y="78576"/>
                        </a:cubicBezTo>
                        <a:cubicBezTo>
                          <a:pt x="21819" y="78576"/>
                          <a:pt x="17927" y="77937"/>
                          <a:pt x="13830" y="76658"/>
                        </a:cubicBezTo>
                        <a:cubicBezTo>
                          <a:pt x="9746" y="75379"/>
                          <a:pt x="5376" y="73436"/>
                          <a:pt x="720" y="70829"/>
                        </a:cubicBezTo>
                        <a:lnTo>
                          <a:pt x="720" y="82710"/>
                        </a:lnTo>
                        <a:cubicBezTo>
                          <a:pt x="5450" y="84610"/>
                          <a:pt x="9870" y="86043"/>
                          <a:pt x="13979" y="87012"/>
                        </a:cubicBezTo>
                        <a:cubicBezTo>
                          <a:pt x="18101" y="87980"/>
                          <a:pt x="21869" y="88464"/>
                          <a:pt x="25283" y="88464"/>
                        </a:cubicBezTo>
                        <a:cubicBezTo>
                          <a:pt x="34283" y="88464"/>
                          <a:pt x="41459" y="86211"/>
                          <a:pt x="46809" y="81705"/>
                        </a:cubicBezTo>
                        <a:cubicBezTo>
                          <a:pt x="52160" y="77210"/>
                          <a:pt x="54836" y="71202"/>
                          <a:pt x="54836" y="63679"/>
                        </a:cubicBezTo>
                        <a:cubicBezTo>
                          <a:pt x="54836" y="60103"/>
                          <a:pt x="54165" y="56714"/>
                          <a:pt x="52824" y="53511"/>
                        </a:cubicBezTo>
                        <a:cubicBezTo>
                          <a:pt x="51496" y="50321"/>
                          <a:pt x="49063" y="46553"/>
                          <a:pt x="45524" y="42208"/>
                        </a:cubicBezTo>
                        <a:cubicBezTo>
                          <a:pt x="44556" y="41078"/>
                          <a:pt x="41471" y="37825"/>
                          <a:pt x="36269" y="32450"/>
                        </a:cubicBezTo>
                        <a:cubicBezTo>
                          <a:pt x="31080" y="27074"/>
                          <a:pt x="23749" y="19557"/>
                          <a:pt x="14277" y="989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4" name="Figura a mano libera: forma 233">
                    <a:extLst>
                      <a:ext uri="{FF2B5EF4-FFF2-40B4-BE49-F238E27FC236}">
                        <a16:creationId xmlns:a16="http://schemas.microsoft.com/office/drawing/2014/main" id="{FA323B32-3BF3-71C5-8B2F-DAD9C3FFC3BC}"/>
                      </a:ext>
                    </a:extLst>
                  </p:cNvPr>
                  <p:cNvSpPr/>
                  <p:nvPr/>
                </p:nvSpPr>
                <p:spPr>
                  <a:xfrm flipV="1">
                    <a:off x="2679905" y="3052263"/>
                    <a:ext cx="60055" cy="90148"/>
                  </a:xfrm>
                  <a:custGeom>
                    <a:avLst/>
                    <a:gdLst>
                      <a:gd name="connsiteX0" fmla="*/ 30172 w 60055"/>
                      <a:gd name="connsiteY0" fmla="*/ 80849 h 90148"/>
                      <a:gd name="connsiteX1" fmla="*/ 16522 w 60055"/>
                      <a:gd name="connsiteY1" fmla="*/ 71910 h 90148"/>
                      <a:gd name="connsiteX2" fmla="*/ 11960 w 60055"/>
                      <a:gd name="connsiteY2" fmla="*/ 45058 h 90148"/>
                      <a:gd name="connsiteX3" fmla="*/ 16522 w 60055"/>
                      <a:gd name="connsiteY3" fmla="*/ 18261 h 90148"/>
                      <a:gd name="connsiteX4" fmla="*/ 30172 w 60055"/>
                      <a:gd name="connsiteY4" fmla="*/ 9322 h 90148"/>
                      <a:gd name="connsiteX5" fmla="*/ 43878 w 60055"/>
                      <a:gd name="connsiteY5" fmla="*/ 18261 h 90148"/>
                      <a:gd name="connsiteX6" fmla="*/ 48459 w 60055"/>
                      <a:gd name="connsiteY6" fmla="*/ 45058 h 90148"/>
                      <a:gd name="connsiteX7" fmla="*/ 43878 w 60055"/>
                      <a:gd name="connsiteY7" fmla="*/ 71910 h 90148"/>
                      <a:gd name="connsiteX8" fmla="*/ 30172 w 60055"/>
                      <a:gd name="connsiteY8" fmla="*/ 80849 h 90148"/>
                      <a:gd name="connsiteX9" fmla="*/ 30172 w 60055"/>
                      <a:gd name="connsiteY9" fmla="*/ 90160 h 90148"/>
                      <a:gd name="connsiteX10" fmla="*/ 52499 w 60055"/>
                      <a:gd name="connsiteY10" fmla="*/ 78596 h 90148"/>
                      <a:gd name="connsiteX11" fmla="*/ 60209 w 60055"/>
                      <a:gd name="connsiteY11" fmla="*/ 45058 h 90148"/>
                      <a:gd name="connsiteX12" fmla="*/ 52499 w 60055"/>
                      <a:gd name="connsiteY12" fmla="*/ 11557 h 90148"/>
                      <a:gd name="connsiteX13" fmla="*/ 30172 w 60055"/>
                      <a:gd name="connsiteY13" fmla="*/ 11 h 90148"/>
                      <a:gd name="connsiteX14" fmla="*/ 7863 w 60055"/>
                      <a:gd name="connsiteY14" fmla="*/ 11557 h 90148"/>
                      <a:gd name="connsiteX15" fmla="*/ 153 w 60055"/>
                      <a:gd name="connsiteY15" fmla="*/ 45058 h 90148"/>
                      <a:gd name="connsiteX16" fmla="*/ 7863 w 60055"/>
                      <a:gd name="connsiteY16" fmla="*/ 78596 h 90148"/>
                      <a:gd name="connsiteX17" fmla="*/ 30172 w 60055"/>
                      <a:gd name="connsiteY17" fmla="*/ 90160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172" y="80849"/>
                        </a:moveTo>
                        <a:cubicBezTo>
                          <a:pt x="24126" y="80849"/>
                          <a:pt x="19576" y="77869"/>
                          <a:pt x="16522" y="71910"/>
                        </a:cubicBezTo>
                        <a:cubicBezTo>
                          <a:pt x="13480" y="65964"/>
                          <a:pt x="11960" y="57013"/>
                          <a:pt x="11960" y="45058"/>
                        </a:cubicBezTo>
                        <a:cubicBezTo>
                          <a:pt x="11960" y="33152"/>
                          <a:pt x="13480" y="24220"/>
                          <a:pt x="16522" y="18261"/>
                        </a:cubicBezTo>
                        <a:cubicBezTo>
                          <a:pt x="19576" y="12302"/>
                          <a:pt x="24126" y="9322"/>
                          <a:pt x="30172" y="9322"/>
                        </a:cubicBezTo>
                        <a:cubicBezTo>
                          <a:pt x="36267" y="9322"/>
                          <a:pt x="40836" y="12302"/>
                          <a:pt x="43878" y="18261"/>
                        </a:cubicBezTo>
                        <a:cubicBezTo>
                          <a:pt x="46932" y="24220"/>
                          <a:pt x="48459" y="33152"/>
                          <a:pt x="48459" y="45058"/>
                        </a:cubicBezTo>
                        <a:cubicBezTo>
                          <a:pt x="48459" y="57013"/>
                          <a:pt x="46932" y="65964"/>
                          <a:pt x="43878" y="71910"/>
                        </a:cubicBezTo>
                        <a:cubicBezTo>
                          <a:pt x="40836" y="77869"/>
                          <a:pt x="36267" y="80849"/>
                          <a:pt x="30172" y="80849"/>
                        </a:cubicBezTo>
                        <a:close/>
                        <a:moveTo>
                          <a:pt x="30172" y="90160"/>
                        </a:moveTo>
                        <a:cubicBezTo>
                          <a:pt x="39917" y="90160"/>
                          <a:pt x="47360" y="86305"/>
                          <a:pt x="52499" y="78596"/>
                        </a:cubicBezTo>
                        <a:cubicBezTo>
                          <a:pt x="57639" y="70899"/>
                          <a:pt x="60209" y="59719"/>
                          <a:pt x="60209" y="45058"/>
                        </a:cubicBezTo>
                        <a:cubicBezTo>
                          <a:pt x="60209" y="30433"/>
                          <a:pt x="57639" y="19266"/>
                          <a:pt x="52499" y="11557"/>
                        </a:cubicBezTo>
                        <a:cubicBezTo>
                          <a:pt x="47360" y="3860"/>
                          <a:pt x="39917" y="11"/>
                          <a:pt x="30172" y="11"/>
                        </a:cubicBezTo>
                        <a:cubicBezTo>
                          <a:pt x="20439" y="11"/>
                          <a:pt x="13003" y="3860"/>
                          <a:pt x="7863" y="11557"/>
                        </a:cubicBezTo>
                        <a:cubicBezTo>
                          <a:pt x="2723" y="19266"/>
                          <a:pt x="153" y="30433"/>
                          <a:pt x="153" y="45058"/>
                        </a:cubicBezTo>
                        <a:cubicBezTo>
                          <a:pt x="153" y="59719"/>
                          <a:pt x="2723" y="70899"/>
                          <a:pt x="7863" y="78596"/>
                        </a:cubicBezTo>
                        <a:cubicBezTo>
                          <a:pt x="13003" y="86305"/>
                          <a:pt x="20439" y="90160"/>
                          <a:pt x="30172" y="9016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35" name="Segnaposto contenuto 102">
                <a:extLst>
                  <a:ext uri="{FF2B5EF4-FFF2-40B4-BE49-F238E27FC236}">
                    <a16:creationId xmlns:a16="http://schemas.microsoft.com/office/drawing/2014/main" id="{32181C0A-4139-6534-B768-876292A7B32D}"/>
                  </a:ext>
                </a:extLst>
              </p:cNvPr>
              <p:cNvGrpSpPr/>
              <p:nvPr/>
            </p:nvGrpSpPr>
            <p:grpSpPr>
              <a:xfrm>
                <a:off x="2314803" y="3933501"/>
                <a:ext cx="115343" cy="341198"/>
                <a:chOff x="2314803" y="3933501"/>
                <a:chExt cx="115343" cy="341198"/>
              </a:xfrm>
              <a:solidFill>
                <a:srgbClr val="000000"/>
              </a:solidFill>
            </p:grpSpPr>
            <p:sp>
              <p:nvSpPr>
                <p:cNvPr id="236" name="Figura a mano libera: forma 235">
                  <a:extLst>
                    <a:ext uri="{FF2B5EF4-FFF2-40B4-BE49-F238E27FC236}">
                      <a16:creationId xmlns:a16="http://schemas.microsoft.com/office/drawing/2014/main" id="{F9A9BD6C-CFE0-337A-D37D-A0D0789F28C9}"/>
                    </a:ext>
                  </a:extLst>
                </p:cNvPr>
                <p:cNvSpPr/>
                <p:nvPr/>
              </p:nvSpPr>
              <p:spPr>
                <a:xfrm rot="-5400000" flipV="1">
                  <a:off x="2325399" y="4194738"/>
                  <a:ext cx="73034" cy="86889"/>
                </a:xfrm>
                <a:custGeom>
                  <a:avLst/>
                  <a:gdLst>
                    <a:gd name="connsiteX0" fmla="*/ 11843 w 73034"/>
                    <a:gd name="connsiteY0" fmla="*/ 77408 h 86889"/>
                    <a:gd name="connsiteX1" fmla="*/ 11843 w 73034"/>
                    <a:gd name="connsiteY1" fmla="*/ 9848 h 86889"/>
                    <a:gd name="connsiteX2" fmla="*/ 26051 w 73034"/>
                    <a:gd name="connsiteY2" fmla="*/ 9848 h 86889"/>
                    <a:gd name="connsiteX3" fmla="*/ 52382 w 73034"/>
                    <a:gd name="connsiteY3" fmla="*/ 17986 h 86889"/>
                    <a:gd name="connsiteX4" fmla="*/ 60725 w 73034"/>
                    <a:gd name="connsiteY4" fmla="*/ 43721 h 86889"/>
                    <a:gd name="connsiteX5" fmla="*/ 52382 w 73034"/>
                    <a:gd name="connsiteY5" fmla="*/ 69289 h 86889"/>
                    <a:gd name="connsiteX6" fmla="*/ 26051 w 73034"/>
                    <a:gd name="connsiteY6" fmla="*/ 77408 h 86889"/>
                    <a:gd name="connsiteX7" fmla="*/ 92 w 73034"/>
                    <a:gd name="connsiteY7" fmla="*/ 87073 h 86889"/>
                    <a:gd name="connsiteX8" fmla="*/ 24245 w 73034"/>
                    <a:gd name="connsiteY8" fmla="*/ 87073 h 86889"/>
                    <a:gd name="connsiteX9" fmla="*/ 61302 w 73034"/>
                    <a:gd name="connsiteY9" fmla="*/ 76570 h 86889"/>
                    <a:gd name="connsiteX10" fmla="*/ 73127 w 73034"/>
                    <a:gd name="connsiteY10" fmla="*/ 43721 h 86889"/>
                    <a:gd name="connsiteX11" fmla="*/ 61246 w 73034"/>
                    <a:gd name="connsiteY11" fmla="*/ 10705 h 86889"/>
                    <a:gd name="connsiteX12" fmla="*/ 24245 w 73034"/>
                    <a:gd name="connsiteY12" fmla="*/ 184 h 86889"/>
                    <a:gd name="connsiteX13" fmla="*/ 92 w 73034"/>
                    <a:gd name="connsiteY13" fmla="*/ 184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034" h="86889">
                      <a:moveTo>
                        <a:pt x="11843" y="77408"/>
                      </a:moveTo>
                      <a:lnTo>
                        <a:pt x="11843" y="9848"/>
                      </a:lnTo>
                      <a:lnTo>
                        <a:pt x="26051" y="9848"/>
                      </a:lnTo>
                      <a:cubicBezTo>
                        <a:pt x="38044" y="9848"/>
                        <a:pt x="46821" y="12561"/>
                        <a:pt x="52382" y="17986"/>
                      </a:cubicBezTo>
                      <a:cubicBezTo>
                        <a:pt x="57944" y="23424"/>
                        <a:pt x="60725" y="32002"/>
                        <a:pt x="60725" y="43721"/>
                      </a:cubicBezTo>
                      <a:cubicBezTo>
                        <a:pt x="60725" y="55354"/>
                        <a:pt x="57944" y="63877"/>
                        <a:pt x="52382" y="69289"/>
                      </a:cubicBezTo>
                      <a:cubicBezTo>
                        <a:pt x="46821" y="74702"/>
                        <a:pt x="38044" y="77408"/>
                        <a:pt x="26051" y="77408"/>
                      </a:cubicBezTo>
                      <a:close/>
                      <a:moveTo>
                        <a:pt x="92" y="87073"/>
                      </a:moveTo>
                      <a:lnTo>
                        <a:pt x="24245" y="87073"/>
                      </a:lnTo>
                      <a:cubicBezTo>
                        <a:pt x="41079" y="87073"/>
                        <a:pt x="53431" y="83572"/>
                        <a:pt x="61302" y="76570"/>
                      </a:cubicBezTo>
                      <a:cubicBezTo>
                        <a:pt x="69186" y="69569"/>
                        <a:pt x="73127" y="58619"/>
                        <a:pt x="73127" y="43721"/>
                      </a:cubicBezTo>
                      <a:cubicBezTo>
                        <a:pt x="73127" y="28737"/>
                        <a:pt x="69167" y="17732"/>
                        <a:pt x="61246" y="10705"/>
                      </a:cubicBezTo>
                      <a:cubicBezTo>
                        <a:pt x="53338" y="3691"/>
                        <a:pt x="41004" y="184"/>
                        <a:pt x="24245" y="184"/>
                      </a:cubicBezTo>
                      <a:lnTo>
                        <a:pt x="92" y="1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igura a mano libera: forma 236">
                  <a:extLst>
                    <a:ext uri="{FF2B5EF4-FFF2-40B4-BE49-F238E27FC236}">
                      <a16:creationId xmlns:a16="http://schemas.microsoft.com/office/drawing/2014/main" id="{485F400C-E212-BF48-25EF-39B12D95DEF0}"/>
                    </a:ext>
                  </a:extLst>
                </p:cNvPr>
                <p:cNvSpPr/>
                <p:nvPr/>
              </p:nvSpPr>
              <p:spPr>
                <a:xfrm rot="-5400000" flipV="1">
                  <a:off x="2342633" y="4123628"/>
                  <a:ext cx="60409" cy="68435"/>
                </a:xfrm>
                <a:custGeom>
                  <a:avLst/>
                  <a:gdLst>
                    <a:gd name="connsiteX0" fmla="*/ 60513 w 60409"/>
                    <a:gd name="connsiteY0" fmla="*/ 37145 h 68435"/>
                    <a:gd name="connsiteX1" fmla="*/ 60513 w 60409"/>
                    <a:gd name="connsiteY1" fmla="*/ 31912 h 68435"/>
                    <a:gd name="connsiteX2" fmla="*/ 11277 w 60409"/>
                    <a:gd name="connsiteY2" fmla="*/ 31912 h 68435"/>
                    <a:gd name="connsiteX3" fmla="*/ 17943 w 60409"/>
                    <a:gd name="connsiteY3" fmla="*/ 15060 h 68435"/>
                    <a:gd name="connsiteX4" fmla="*/ 34554 w 60409"/>
                    <a:gd name="connsiteY4" fmla="*/ 9268 h 68435"/>
                    <a:gd name="connsiteX5" fmla="*/ 46509 w 60409"/>
                    <a:gd name="connsiteY5" fmla="*/ 10777 h 68435"/>
                    <a:gd name="connsiteX6" fmla="*/ 58017 w 60409"/>
                    <a:gd name="connsiteY6" fmla="*/ 15320 h 68435"/>
                    <a:gd name="connsiteX7" fmla="*/ 58017 w 60409"/>
                    <a:gd name="connsiteY7" fmla="*/ 5190 h 68435"/>
                    <a:gd name="connsiteX8" fmla="*/ 46193 w 60409"/>
                    <a:gd name="connsiteY8" fmla="*/ 1466 h 68435"/>
                    <a:gd name="connsiteX9" fmla="*/ 33921 w 60409"/>
                    <a:gd name="connsiteY9" fmla="*/ 181 h 68435"/>
                    <a:gd name="connsiteX10" fmla="*/ 9210 w 60409"/>
                    <a:gd name="connsiteY10" fmla="*/ 9250 h 68435"/>
                    <a:gd name="connsiteX11" fmla="*/ 103 w 60409"/>
                    <a:gd name="connsiteY11" fmla="*/ 33830 h 68435"/>
                    <a:gd name="connsiteX12" fmla="*/ 8744 w 60409"/>
                    <a:gd name="connsiteY12" fmla="*/ 59212 h 68435"/>
                    <a:gd name="connsiteX13" fmla="*/ 32059 w 60409"/>
                    <a:gd name="connsiteY13" fmla="*/ 68616 h 68435"/>
                    <a:gd name="connsiteX14" fmla="*/ 52859 w 60409"/>
                    <a:gd name="connsiteY14" fmla="*/ 60143 h 68435"/>
                    <a:gd name="connsiteX15" fmla="*/ 60513 w 60409"/>
                    <a:gd name="connsiteY15" fmla="*/ 37145 h 68435"/>
                    <a:gd name="connsiteX16" fmla="*/ 49805 w 60409"/>
                    <a:gd name="connsiteY16" fmla="*/ 40292 h 68435"/>
                    <a:gd name="connsiteX17" fmla="*/ 44889 w 60409"/>
                    <a:gd name="connsiteY17" fmla="*/ 54296 h 68435"/>
                    <a:gd name="connsiteX18" fmla="*/ 32170 w 60409"/>
                    <a:gd name="connsiteY18" fmla="*/ 59547 h 68435"/>
                    <a:gd name="connsiteX19" fmla="*/ 17831 w 60409"/>
                    <a:gd name="connsiteY19" fmla="*/ 54482 h 68435"/>
                    <a:gd name="connsiteX20" fmla="*/ 11630 w 60409"/>
                    <a:gd name="connsiteY20" fmla="*/ 40218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0513" y="37145"/>
                      </a:moveTo>
                      <a:lnTo>
                        <a:pt x="60513" y="31912"/>
                      </a:lnTo>
                      <a:lnTo>
                        <a:pt x="11277" y="31912"/>
                      </a:lnTo>
                      <a:cubicBezTo>
                        <a:pt x="11748" y="24538"/>
                        <a:pt x="13971" y="18920"/>
                        <a:pt x="17943" y="15060"/>
                      </a:cubicBezTo>
                      <a:cubicBezTo>
                        <a:pt x="21916" y="11199"/>
                        <a:pt x="27453" y="9268"/>
                        <a:pt x="34554" y="9268"/>
                      </a:cubicBezTo>
                      <a:cubicBezTo>
                        <a:pt x="38663" y="9268"/>
                        <a:pt x="42648" y="9771"/>
                        <a:pt x="46509" y="10777"/>
                      </a:cubicBezTo>
                      <a:cubicBezTo>
                        <a:pt x="50370" y="11782"/>
                        <a:pt x="54206" y="13297"/>
                        <a:pt x="58017" y="15320"/>
                      </a:cubicBezTo>
                      <a:lnTo>
                        <a:pt x="58017" y="5190"/>
                      </a:lnTo>
                      <a:cubicBezTo>
                        <a:pt x="54169" y="3564"/>
                        <a:pt x="50227" y="2322"/>
                        <a:pt x="46193" y="1466"/>
                      </a:cubicBezTo>
                      <a:cubicBezTo>
                        <a:pt x="42158" y="609"/>
                        <a:pt x="38067" y="181"/>
                        <a:pt x="33921" y="181"/>
                      </a:cubicBezTo>
                      <a:cubicBezTo>
                        <a:pt x="23517" y="181"/>
                        <a:pt x="15280" y="3204"/>
                        <a:pt x="9210" y="9250"/>
                      </a:cubicBezTo>
                      <a:cubicBezTo>
                        <a:pt x="3139" y="15308"/>
                        <a:pt x="103" y="23501"/>
                        <a:pt x="103" y="33830"/>
                      </a:cubicBezTo>
                      <a:cubicBezTo>
                        <a:pt x="103" y="44494"/>
                        <a:pt x="2984" y="52955"/>
                        <a:pt x="8744" y="59212"/>
                      </a:cubicBezTo>
                      <a:cubicBezTo>
                        <a:pt x="14504" y="65481"/>
                        <a:pt x="22276" y="68616"/>
                        <a:pt x="32059" y="68616"/>
                      </a:cubicBezTo>
                      <a:cubicBezTo>
                        <a:pt x="40823" y="68616"/>
                        <a:pt x="47757" y="65792"/>
                        <a:pt x="52859" y="60143"/>
                      </a:cubicBezTo>
                      <a:cubicBezTo>
                        <a:pt x="57962" y="54507"/>
                        <a:pt x="60513" y="46841"/>
                        <a:pt x="60513" y="37145"/>
                      </a:cubicBezTo>
                      <a:close/>
                      <a:moveTo>
                        <a:pt x="49805" y="40292"/>
                      </a:moveTo>
                      <a:cubicBezTo>
                        <a:pt x="49731" y="46139"/>
                        <a:pt x="48092" y="50807"/>
                        <a:pt x="44889" y="54296"/>
                      </a:cubicBezTo>
                      <a:cubicBezTo>
                        <a:pt x="41686" y="57797"/>
                        <a:pt x="37447" y="59547"/>
                        <a:pt x="32170" y="59547"/>
                      </a:cubicBezTo>
                      <a:cubicBezTo>
                        <a:pt x="26199" y="59547"/>
                        <a:pt x="21419" y="57859"/>
                        <a:pt x="17831" y="54482"/>
                      </a:cubicBezTo>
                      <a:cubicBezTo>
                        <a:pt x="14244" y="51105"/>
                        <a:pt x="12177" y="46350"/>
                        <a:pt x="11630" y="402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igura a mano libera: forma 237">
                  <a:extLst>
                    <a:ext uri="{FF2B5EF4-FFF2-40B4-BE49-F238E27FC236}">
                      <a16:creationId xmlns:a16="http://schemas.microsoft.com/office/drawing/2014/main" id="{8C89D06D-894F-503F-D4D8-694C52F0D8C5}"/>
                    </a:ext>
                  </a:extLst>
                </p:cNvPr>
                <p:cNvSpPr/>
                <p:nvPr/>
              </p:nvSpPr>
              <p:spPr>
                <a:xfrm rot="-5400000" flipV="1">
                  <a:off x="2355222" y="4035556"/>
                  <a:ext cx="58323" cy="91526"/>
                </a:xfrm>
                <a:custGeom>
                  <a:avLst/>
                  <a:gdLst>
                    <a:gd name="connsiteX0" fmla="*/ 10866 w 58323"/>
                    <a:gd name="connsiteY0" fmla="*/ 34741 h 91526"/>
                    <a:gd name="connsiteX1" fmla="*/ 10866 w 58323"/>
                    <a:gd name="connsiteY1" fmla="*/ 179 h 91526"/>
                    <a:gd name="connsiteX2" fmla="*/ 103 w 58323"/>
                    <a:gd name="connsiteY2" fmla="*/ 179 h 91526"/>
                    <a:gd name="connsiteX3" fmla="*/ 103 w 58323"/>
                    <a:gd name="connsiteY3" fmla="*/ 90141 h 91526"/>
                    <a:gd name="connsiteX4" fmla="*/ 10866 w 58323"/>
                    <a:gd name="connsiteY4" fmla="*/ 90141 h 91526"/>
                    <a:gd name="connsiteX5" fmla="*/ 10866 w 58323"/>
                    <a:gd name="connsiteY5" fmla="*/ 80253 h 91526"/>
                    <a:gd name="connsiteX6" fmla="*/ 19395 w 58323"/>
                    <a:gd name="connsiteY6" fmla="*/ 88875 h 91526"/>
                    <a:gd name="connsiteX7" fmla="*/ 31704 w 58323"/>
                    <a:gd name="connsiteY7" fmla="*/ 91705 h 91526"/>
                    <a:gd name="connsiteX8" fmla="*/ 50996 w 58323"/>
                    <a:gd name="connsiteY8" fmla="*/ 82283 h 91526"/>
                    <a:gd name="connsiteX9" fmla="*/ 58426 w 58323"/>
                    <a:gd name="connsiteY9" fmla="*/ 57497 h 91526"/>
                    <a:gd name="connsiteX10" fmla="*/ 50996 w 58323"/>
                    <a:gd name="connsiteY10" fmla="*/ 32693 h 91526"/>
                    <a:gd name="connsiteX11" fmla="*/ 31704 w 58323"/>
                    <a:gd name="connsiteY11" fmla="*/ 23270 h 91526"/>
                    <a:gd name="connsiteX12" fmla="*/ 19395 w 58323"/>
                    <a:gd name="connsiteY12" fmla="*/ 26100 h 91526"/>
                    <a:gd name="connsiteX13" fmla="*/ 10866 w 58323"/>
                    <a:gd name="connsiteY13" fmla="*/ 34741 h 91526"/>
                    <a:gd name="connsiteX14" fmla="*/ 47309 w 58323"/>
                    <a:gd name="connsiteY14" fmla="*/ 57497 h 91526"/>
                    <a:gd name="connsiteX15" fmla="*/ 42449 w 58323"/>
                    <a:gd name="connsiteY15" fmla="*/ 76026 h 91526"/>
                    <a:gd name="connsiteX16" fmla="*/ 29097 w 58323"/>
                    <a:gd name="connsiteY16" fmla="*/ 82748 h 91526"/>
                    <a:gd name="connsiteX17" fmla="*/ 15726 w 58323"/>
                    <a:gd name="connsiteY17" fmla="*/ 76026 h 91526"/>
                    <a:gd name="connsiteX18" fmla="*/ 10866 w 58323"/>
                    <a:gd name="connsiteY18" fmla="*/ 57497 h 91526"/>
                    <a:gd name="connsiteX19" fmla="*/ 15726 w 58323"/>
                    <a:gd name="connsiteY19" fmla="*/ 38968 h 91526"/>
                    <a:gd name="connsiteX20" fmla="*/ 29097 w 58323"/>
                    <a:gd name="connsiteY20" fmla="*/ 32246 h 91526"/>
                    <a:gd name="connsiteX21" fmla="*/ 42449 w 58323"/>
                    <a:gd name="connsiteY21" fmla="*/ 38968 h 91526"/>
                    <a:gd name="connsiteX22" fmla="*/ 47309 w 58323"/>
                    <a:gd name="connsiteY22" fmla="*/ 57497 h 9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8323" h="91526">
                      <a:moveTo>
                        <a:pt x="10866" y="34741"/>
                      </a:moveTo>
                      <a:lnTo>
                        <a:pt x="10866" y="179"/>
                      </a:lnTo>
                      <a:lnTo>
                        <a:pt x="103" y="179"/>
                      </a:lnTo>
                      <a:lnTo>
                        <a:pt x="103" y="90141"/>
                      </a:lnTo>
                      <a:lnTo>
                        <a:pt x="10866" y="90141"/>
                      </a:lnTo>
                      <a:lnTo>
                        <a:pt x="10866" y="80253"/>
                      </a:lnTo>
                      <a:cubicBezTo>
                        <a:pt x="13125" y="84126"/>
                        <a:pt x="15968" y="87000"/>
                        <a:pt x="19395" y="88875"/>
                      </a:cubicBezTo>
                      <a:cubicBezTo>
                        <a:pt x="22834" y="90762"/>
                        <a:pt x="26937" y="91705"/>
                        <a:pt x="31704" y="91705"/>
                      </a:cubicBezTo>
                      <a:cubicBezTo>
                        <a:pt x="39624" y="91705"/>
                        <a:pt x="46055" y="88564"/>
                        <a:pt x="50996" y="82283"/>
                      </a:cubicBezTo>
                      <a:cubicBezTo>
                        <a:pt x="55949" y="76001"/>
                        <a:pt x="58426" y="67739"/>
                        <a:pt x="58426" y="57497"/>
                      </a:cubicBezTo>
                      <a:cubicBezTo>
                        <a:pt x="58426" y="47255"/>
                        <a:pt x="55949" y="38987"/>
                        <a:pt x="50996" y="32693"/>
                      </a:cubicBezTo>
                      <a:cubicBezTo>
                        <a:pt x="46055" y="26411"/>
                        <a:pt x="39624" y="23270"/>
                        <a:pt x="31704" y="23270"/>
                      </a:cubicBezTo>
                      <a:cubicBezTo>
                        <a:pt x="26937" y="23270"/>
                        <a:pt x="22834" y="24213"/>
                        <a:pt x="19395" y="26100"/>
                      </a:cubicBezTo>
                      <a:cubicBezTo>
                        <a:pt x="15968" y="27987"/>
                        <a:pt x="13125" y="30868"/>
                        <a:pt x="10866" y="34741"/>
                      </a:cubicBezTo>
                      <a:close/>
                      <a:moveTo>
                        <a:pt x="47309" y="57497"/>
                      </a:moveTo>
                      <a:cubicBezTo>
                        <a:pt x="47309" y="65368"/>
                        <a:pt x="45689" y="71544"/>
                        <a:pt x="42449" y="76026"/>
                      </a:cubicBezTo>
                      <a:cubicBezTo>
                        <a:pt x="39208" y="80507"/>
                        <a:pt x="34758" y="82748"/>
                        <a:pt x="29097" y="82748"/>
                      </a:cubicBezTo>
                      <a:cubicBezTo>
                        <a:pt x="23423" y="82748"/>
                        <a:pt x="18966" y="80507"/>
                        <a:pt x="15726" y="76026"/>
                      </a:cubicBezTo>
                      <a:cubicBezTo>
                        <a:pt x="12486" y="71544"/>
                        <a:pt x="10866" y="65368"/>
                        <a:pt x="10866" y="57497"/>
                      </a:cubicBezTo>
                      <a:cubicBezTo>
                        <a:pt x="10866" y="49626"/>
                        <a:pt x="12486" y="43450"/>
                        <a:pt x="15726" y="38968"/>
                      </a:cubicBezTo>
                      <a:cubicBezTo>
                        <a:pt x="18966" y="34486"/>
                        <a:pt x="23423" y="32246"/>
                        <a:pt x="29097" y="32246"/>
                      </a:cubicBezTo>
                      <a:cubicBezTo>
                        <a:pt x="34758" y="32246"/>
                        <a:pt x="39208" y="34486"/>
                        <a:pt x="42449" y="38968"/>
                      </a:cubicBezTo>
                      <a:cubicBezTo>
                        <a:pt x="45689" y="43450"/>
                        <a:pt x="47309" y="49626"/>
                        <a:pt x="47309" y="5749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igura a mano libera: forma 238">
                  <a:extLst>
                    <a:ext uri="{FF2B5EF4-FFF2-40B4-BE49-F238E27FC236}">
                      <a16:creationId xmlns:a16="http://schemas.microsoft.com/office/drawing/2014/main" id="{D49020E7-716F-FD51-62F0-55DAE54CA70A}"/>
                    </a:ext>
                  </a:extLst>
                </p:cNvPr>
                <p:cNvSpPr/>
                <p:nvPr/>
              </p:nvSpPr>
              <p:spPr>
                <a:xfrm rot="-5400000" flipV="1">
                  <a:off x="2343182" y="3980268"/>
                  <a:ext cx="40670" cy="83686"/>
                </a:xfrm>
                <a:custGeom>
                  <a:avLst/>
                  <a:gdLst>
                    <a:gd name="connsiteX0" fmla="*/ 18735 w 40670"/>
                    <a:gd name="connsiteY0" fmla="*/ 83839 h 83686"/>
                    <a:gd name="connsiteX1" fmla="*/ 18735 w 40670"/>
                    <a:gd name="connsiteY1" fmla="*/ 65329 h 83686"/>
                    <a:gd name="connsiteX2" fmla="*/ 40783 w 40670"/>
                    <a:gd name="connsiteY2" fmla="*/ 65329 h 83686"/>
                    <a:gd name="connsiteX3" fmla="*/ 40783 w 40670"/>
                    <a:gd name="connsiteY3" fmla="*/ 57005 h 83686"/>
                    <a:gd name="connsiteX4" fmla="*/ 18735 w 40670"/>
                    <a:gd name="connsiteY4" fmla="*/ 57005 h 83686"/>
                    <a:gd name="connsiteX5" fmla="*/ 18735 w 40670"/>
                    <a:gd name="connsiteY5" fmla="*/ 21623 h 83686"/>
                    <a:gd name="connsiteX6" fmla="*/ 20914 w 40670"/>
                    <a:gd name="connsiteY6" fmla="*/ 11381 h 83686"/>
                    <a:gd name="connsiteX7" fmla="*/ 29796 w 40670"/>
                    <a:gd name="connsiteY7" fmla="*/ 9109 h 83686"/>
                    <a:gd name="connsiteX8" fmla="*/ 40783 w 40670"/>
                    <a:gd name="connsiteY8" fmla="*/ 9109 h 83686"/>
                    <a:gd name="connsiteX9" fmla="*/ 40783 w 40670"/>
                    <a:gd name="connsiteY9" fmla="*/ 152 h 83686"/>
                    <a:gd name="connsiteX10" fmla="*/ 29796 w 40670"/>
                    <a:gd name="connsiteY10" fmla="*/ 152 h 83686"/>
                    <a:gd name="connsiteX11" fmla="*/ 12683 w 40670"/>
                    <a:gd name="connsiteY11" fmla="*/ 4771 h 83686"/>
                    <a:gd name="connsiteX12" fmla="*/ 7972 w 40670"/>
                    <a:gd name="connsiteY12" fmla="*/ 21623 h 83686"/>
                    <a:gd name="connsiteX13" fmla="*/ 7972 w 40670"/>
                    <a:gd name="connsiteY13" fmla="*/ 57005 h 83686"/>
                    <a:gd name="connsiteX14" fmla="*/ 113 w 40670"/>
                    <a:gd name="connsiteY14" fmla="*/ 57005 h 83686"/>
                    <a:gd name="connsiteX15" fmla="*/ 113 w 40670"/>
                    <a:gd name="connsiteY15" fmla="*/ 65329 h 83686"/>
                    <a:gd name="connsiteX16" fmla="*/ 7972 w 40670"/>
                    <a:gd name="connsiteY16" fmla="*/ 65329 h 83686"/>
                    <a:gd name="connsiteX17" fmla="*/ 7972 w 40670"/>
                    <a:gd name="connsiteY17" fmla="*/ 83839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8735" y="83839"/>
                      </a:moveTo>
                      <a:lnTo>
                        <a:pt x="18735" y="65329"/>
                      </a:lnTo>
                      <a:lnTo>
                        <a:pt x="40783" y="65329"/>
                      </a:lnTo>
                      <a:lnTo>
                        <a:pt x="40783" y="57005"/>
                      </a:lnTo>
                      <a:lnTo>
                        <a:pt x="18735" y="57005"/>
                      </a:lnTo>
                      <a:lnTo>
                        <a:pt x="18735" y="21623"/>
                      </a:lnTo>
                      <a:cubicBezTo>
                        <a:pt x="18735" y="16310"/>
                        <a:pt x="19461" y="12896"/>
                        <a:pt x="20914" y="11381"/>
                      </a:cubicBezTo>
                      <a:cubicBezTo>
                        <a:pt x="22366" y="9867"/>
                        <a:pt x="25327" y="9109"/>
                        <a:pt x="29796" y="9109"/>
                      </a:cubicBezTo>
                      <a:lnTo>
                        <a:pt x="40783" y="9109"/>
                      </a:lnTo>
                      <a:lnTo>
                        <a:pt x="40783" y="152"/>
                      </a:lnTo>
                      <a:lnTo>
                        <a:pt x="29796" y="152"/>
                      </a:lnTo>
                      <a:cubicBezTo>
                        <a:pt x="21528" y="152"/>
                        <a:pt x="15824" y="1692"/>
                        <a:pt x="12683" y="4771"/>
                      </a:cubicBezTo>
                      <a:cubicBezTo>
                        <a:pt x="9542" y="7862"/>
                        <a:pt x="7972" y="13479"/>
                        <a:pt x="7972" y="21623"/>
                      </a:cubicBezTo>
                      <a:lnTo>
                        <a:pt x="7972" y="57005"/>
                      </a:lnTo>
                      <a:lnTo>
                        <a:pt x="113" y="57005"/>
                      </a:lnTo>
                      <a:lnTo>
                        <a:pt x="113" y="65329"/>
                      </a:lnTo>
                      <a:lnTo>
                        <a:pt x="7972" y="65329"/>
                      </a:lnTo>
                      <a:lnTo>
                        <a:pt x="7972" y="838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igura a mano libera: forma 239">
                  <a:extLst>
                    <a:ext uri="{FF2B5EF4-FFF2-40B4-BE49-F238E27FC236}">
                      <a16:creationId xmlns:a16="http://schemas.microsoft.com/office/drawing/2014/main" id="{B87C9308-EE9F-14EC-AA25-E002416C456A}"/>
                    </a:ext>
                  </a:extLst>
                </p:cNvPr>
                <p:cNvSpPr/>
                <p:nvPr/>
              </p:nvSpPr>
              <p:spPr>
                <a:xfrm rot="-5400000" flipV="1">
                  <a:off x="2332782" y="3915522"/>
                  <a:ext cx="54599" cy="90557"/>
                </a:xfrm>
                <a:custGeom>
                  <a:avLst/>
                  <a:gdLst>
                    <a:gd name="connsiteX0" fmla="*/ 54700 w 54599"/>
                    <a:gd name="connsiteY0" fmla="*/ 39488 h 90557"/>
                    <a:gd name="connsiteX1" fmla="*/ 54700 w 54599"/>
                    <a:gd name="connsiteY1" fmla="*/ 140 h 90557"/>
                    <a:gd name="connsiteX2" fmla="*/ 43992 w 54599"/>
                    <a:gd name="connsiteY2" fmla="*/ 140 h 90557"/>
                    <a:gd name="connsiteX3" fmla="*/ 43992 w 54599"/>
                    <a:gd name="connsiteY3" fmla="*/ 39134 h 90557"/>
                    <a:gd name="connsiteX4" fmla="*/ 40379 w 54599"/>
                    <a:gd name="connsiteY4" fmla="*/ 52970 h 90557"/>
                    <a:gd name="connsiteX5" fmla="*/ 29560 w 54599"/>
                    <a:gd name="connsiteY5" fmla="*/ 57570 h 90557"/>
                    <a:gd name="connsiteX6" fmla="*/ 15873 w 54599"/>
                    <a:gd name="connsiteY6" fmla="*/ 52039 h 90557"/>
                    <a:gd name="connsiteX7" fmla="*/ 10864 w 54599"/>
                    <a:gd name="connsiteY7" fmla="*/ 36974 h 90557"/>
                    <a:gd name="connsiteX8" fmla="*/ 10864 w 54599"/>
                    <a:gd name="connsiteY8" fmla="*/ 140 h 90557"/>
                    <a:gd name="connsiteX9" fmla="*/ 100 w 54599"/>
                    <a:gd name="connsiteY9" fmla="*/ 140 h 90557"/>
                    <a:gd name="connsiteX10" fmla="*/ 100 w 54599"/>
                    <a:gd name="connsiteY10" fmla="*/ 90698 h 90557"/>
                    <a:gd name="connsiteX11" fmla="*/ 10864 w 54599"/>
                    <a:gd name="connsiteY11" fmla="*/ 90698 h 90557"/>
                    <a:gd name="connsiteX12" fmla="*/ 10864 w 54599"/>
                    <a:gd name="connsiteY12" fmla="*/ 55186 h 90557"/>
                    <a:gd name="connsiteX13" fmla="*/ 19914 w 54599"/>
                    <a:gd name="connsiteY13" fmla="*/ 63976 h 90557"/>
                    <a:gd name="connsiteX14" fmla="*/ 31944 w 54599"/>
                    <a:gd name="connsiteY14" fmla="*/ 66881 h 90557"/>
                    <a:gd name="connsiteX15" fmla="*/ 48927 w 54599"/>
                    <a:gd name="connsiteY15" fmla="*/ 59935 h 90557"/>
                    <a:gd name="connsiteX16" fmla="*/ 54700 w 54599"/>
                    <a:gd name="connsiteY16" fmla="*/ 39488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4700" y="39488"/>
                      </a:moveTo>
                      <a:lnTo>
                        <a:pt x="54700" y="140"/>
                      </a:lnTo>
                      <a:lnTo>
                        <a:pt x="43992" y="140"/>
                      </a:lnTo>
                      <a:lnTo>
                        <a:pt x="43992" y="39134"/>
                      </a:lnTo>
                      <a:cubicBezTo>
                        <a:pt x="43992" y="45304"/>
                        <a:pt x="42788" y="49916"/>
                        <a:pt x="40379" y="52970"/>
                      </a:cubicBezTo>
                      <a:cubicBezTo>
                        <a:pt x="37971" y="56037"/>
                        <a:pt x="34365" y="57570"/>
                        <a:pt x="29560" y="57570"/>
                      </a:cubicBezTo>
                      <a:cubicBezTo>
                        <a:pt x="23775" y="57570"/>
                        <a:pt x="19213" y="55726"/>
                        <a:pt x="15873" y="52039"/>
                      </a:cubicBezTo>
                      <a:cubicBezTo>
                        <a:pt x="12534" y="48365"/>
                        <a:pt x="10864" y="43343"/>
                        <a:pt x="10864" y="36974"/>
                      </a:cubicBezTo>
                      <a:lnTo>
                        <a:pt x="10864" y="140"/>
                      </a:lnTo>
                      <a:lnTo>
                        <a:pt x="100" y="140"/>
                      </a:lnTo>
                      <a:lnTo>
                        <a:pt x="100" y="90698"/>
                      </a:lnTo>
                      <a:lnTo>
                        <a:pt x="10864" y="90698"/>
                      </a:lnTo>
                      <a:lnTo>
                        <a:pt x="10864" y="55186"/>
                      </a:lnTo>
                      <a:cubicBezTo>
                        <a:pt x="13434" y="59109"/>
                        <a:pt x="16450" y="62039"/>
                        <a:pt x="19914" y="63976"/>
                      </a:cubicBezTo>
                      <a:cubicBezTo>
                        <a:pt x="23390" y="65913"/>
                        <a:pt x="27400" y="66881"/>
                        <a:pt x="31944" y="66881"/>
                      </a:cubicBezTo>
                      <a:cubicBezTo>
                        <a:pt x="39430" y="66881"/>
                        <a:pt x="45091" y="64566"/>
                        <a:pt x="48927" y="59935"/>
                      </a:cubicBezTo>
                      <a:cubicBezTo>
                        <a:pt x="52775" y="55304"/>
                        <a:pt x="54700" y="48489"/>
                        <a:pt x="54700" y="394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1" name="Figura a mano libera: forma 240">
              <a:extLst>
                <a:ext uri="{FF2B5EF4-FFF2-40B4-BE49-F238E27FC236}">
                  <a16:creationId xmlns:a16="http://schemas.microsoft.com/office/drawing/2014/main" id="{F8497AE7-D4A1-FD78-5F5D-1EB86F945341}"/>
                </a:ext>
              </a:extLst>
            </p:cNvPr>
            <p:cNvSpPr/>
            <p:nvPr/>
          </p:nvSpPr>
          <p:spPr>
            <a:xfrm>
              <a:off x="2794231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igura a mano libera: forma 241">
              <a:extLst>
                <a:ext uri="{FF2B5EF4-FFF2-40B4-BE49-F238E27FC236}">
                  <a16:creationId xmlns:a16="http://schemas.microsoft.com/office/drawing/2014/main" id="{1A3F8F64-B56F-F33D-DB08-CCDE29C2AE91}"/>
                </a:ext>
              </a:extLst>
            </p:cNvPr>
            <p:cNvSpPr/>
            <p:nvPr/>
          </p:nvSpPr>
          <p:spPr>
            <a:xfrm>
              <a:off x="5749890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igura a mano libera: forma 242">
              <a:extLst>
                <a:ext uri="{FF2B5EF4-FFF2-40B4-BE49-F238E27FC236}">
                  <a16:creationId xmlns:a16="http://schemas.microsoft.com/office/drawing/2014/main" id="{E5C064B1-22D7-0414-C540-4EE8182C61ED}"/>
                </a:ext>
              </a:extLst>
            </p:cNvPr>
            <p:cNvSpPr/>
            <p:nvPr/>
          </p:nvSpPr>
          <p:spPr>
            <a:xfrm>
              <a:off x="2794231" y="5114343"/>
              <a:ext cx="2955659" cy="6621"/>
            </a:xfrm>
            <a:custGeom>
              <a:avLst/>
              <a:gdLst>
                <a:gd name="connsiteX0" fmla="*/ 0 w 2955659"/>
                <a:gd name="connsiteY0" fmla="*/ 0 h 6621"/>
                <a:gd name="connsiteX1" fmla="*/ 2955659 w 2955659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9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igura a mano libera: forma 243">
              <a:extLst>
                <a:ext uri="{FF2B5EF4-FFF2-40B4-BE49-F238E27FC236}">
                  <a16:creationId xmlns:a16="http://schemas.microsoft.com/office/drawing/2014/main" id="{C842E73D-29E6-CA10-7C1F-3530185095D8}"/>
                </a:ext>
              </a:extLst>
            </p:cNvPr>
            <p:cNvSpPr/>
            <p:nvPr/>
          </p:nvSpPr>
          <p:spPr>
            <a:xfrm>
              <a:off x="2794231" y="3095438"/>
              <a:ext cx="2955659" cy="6621"/>
            </a:xfrm>
            <a:custGeom>
              <a:avLst/>
              <a:gdLst>
                <a:gd name="connsiteX0" fmla="*/ 0 w 2955659"/>
                <a:gd name="connsiteY0" fmla="*/ 0 h 6621"/>
                <a:gd name="connsiteX1" fmla="*/ 2955659 w 2955659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9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5" name="Segnaposto contenuto 102">
              <a:extLst>
                <a:ext uri="{FF2B5EF4-FFF2-40B4-BE49-F238E27FC236}">
                  <a16:creationId xmlns:a16="http://schemas.microsoft.com/office/drawing/2014/main" id="{CFDF067A-7A7C-D16D-5113-F272A7C809E2}"/>
                </a:ext>
              </a:extLst>
            </p:cNvPr>
            <p:cNvGrpSpPr/>
            <p:nvPr/>
          </p:nvGrpSpPr>
          <p:grpSpPr>
            <a:xfrm>
              <a:off x="4205871" y="2843021"/>
              <a:ext cx="133728" cy="88583"/>
              <a:chOff x="4205871" y="2843021"/>
              <a:chExt cx="133728" cy="88583"/>
            </a:xfrm>
            <a:solidFill>
              <a:srgbClr val="000000"/>
            </a:solidFill>
          </p:grpSpPr>
          <p:sp>
            <p:nvSpPr>
              <p:cNvPr id="246" name="Figura a mano libera: forma 245">
                <a:extLst>
                  <a:ext uri="{FF2B5EF4-FFF2-40B4-BE49-F238E27FC236}">
                    <a16:creationId xmlns:a16="http://schemas.microsoft.com/office/drawing/2014/main" id="{102C21B0-555A-8E2F-ACE4-86EAC81E93B0}"/>
                  </a:ext>
                </a:extLst>
              </p:cNvPr>
              <p:cNvSpPr/>
              <p:nvPr/>
            </p:nvSpPr>
            <p:spPr>
              <a:xfrm flipV="1">
                <a:off x="4205871" y="2843021"/>
                <a:ext cx="49925" cy="86889"/>
              </a:xfrm>
              <a:custGeom>
                <a:avLst/>
                <a:gdLst>
                  <a:gd name="connsiteX0" fmla="*/ 384 w 49925"/>
                  <a:gd name="connsiteY0" fmla="*/ 86869 h 86889"/>
                  <a:gd name="connsiteX1" fmla="*/ 50309 w 49925"/>
                  <a:gd name="connsiteY1" fmla="*/ 86869 h 86889"/>
                  <a:gd name="connsiteX2" fmla="*/ 50309 w 49925"/>
                  <a:gd name="connsiteY2" fmla="*/ 76962 h 86889"/>
                  <a:gd name="connsiteX3" fmla="*/ 12135 w 49925"/>
                  <a:gd name="connsiteY3" fmla="*/ 76962 h 86889"/>
                  <a:gd name="connsiteX4" fmla="*/ 12135 w 49925"/>
                  <a:gd name="connsiteY4" fmla="*/ 51357 h 86889"/>
                  <a:gd name="connsiteX5" fmla="*/ 46585 w 49925"/>
                  <a:gd name="connsiteY5" fmla="*/ 51357 h 86889"/>
                  <a:gd name="connsiteX6" fmla="*/ 46585 w 49925"/>
                  <a:gd name="connsiteY6" fmla="*/ 41469 h 86889"/>
                  <a:gd name="connsiteX7" fmla="*/ 12135 w 49925"/>
                  <a:gd name="connsiteY7" fmla="*/ 41469 h 86889"/>
                  <a:gd name="connsiteX8" fmla="*/ 12135 w 49925"/>
                  <a:gd name="connsiteY8" fmla="*/ -20 h 86889"/>
                  <a:gd name="connsiteX9" fmla="*/ 384 w 49925"/>
                  <a:gd name="connsiteY9" fmla="*/ -20 h 8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925" h="86889">
                    <a:moveTo>
                      <a:pt x="384" y="86869"/>
                    </a:moveTo>
                    <a:lnTo>
                      <a:pt x="50309" y="86869"/>
                    </a:lnTo>
                    <a:lnTo>
                      <a:pt x="50309" y="76962"/>
                    </a:lnTo>
                    <a:lnTo>
                      <a:pt x="12135" y="76962"/>
                    </a:lnTo>
                    <a:lnTo>
                      <a:pt x="12135" y="51357"/>
                    </a:lnTo>
                    <a:lnTo>
                      <a:pt x="46585" y="51357"/>
                    </a:lnTo>
                    <a:lnTo>
                      <a:pt x="46585" y="41469"/>
                    </a:lnTo>
                    <a:lnTo>
                      <a:pt x="12135" y="41469"/>
                    </a:lnTo>
                    <a:lnTo>
                      <a:pt x="12135" y="-20"/>
                    </a:lnTo>
                    <a:lnTo>
                      <a:pt x="384" y="-20"/>
                    </a:ln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igura a mano libera: forma 246">
                <a:extLst>
                  <a:ext uri="{FF2B5EF4-FFF2-40B4-BE49-F238E27FC236}">
                    <a16:creationId xmlns:a16="http://schemas.microsoft.com/office/drawing/2014/main" id="{05F90113-9286-7029-6119-650A1C8BC2F3}"/>
                  </a:ext>
                </a:extLst>
              </p:cNvPr>
              <p:cNvSpPr/>
              <p:nvPr/>
            </p:nvSpPr>
            <p:spPr>
              <a:xfrm flipV="1">
                <a:off x="4273082" y="2843021"/>
                <a:ext cx="66517" cy="88583"/>
              </a:xfrm>
              <a:custGeom>
                <a:avLst/>
                <a:gdLst>
                  <a:gd name="connsiteX0" fmla="*/ 390 w 66517"/>
                  <a:gd name="connsiteY0" fmla="*/ 88564 h 88583"/>
                  <a:gd name="connsiteX1" fmla="*/ 12215 w 66517"/>
                  <a:gd name="connsiteY1" fmla="*/ 88564 h 88583"/>
                  <a:gd name="connsiteX2" fmla="*/ 12215 w 66517"/>
                  <a:gd name="connsiteY2" fmla="*/ 35772 h 88583"/>
                  <a:gd name="connsiteX3" fmla="*/ 17261 w 66517"/>
                  <a:gd name="connsiteY3" fmla="*/ 15660 h 88583"/>
                  <a:gd name="connsiteX4" fmla="*/ 33686 w 66517"/>
                  <a:gd name="connsiteY4" fmla="*/ 9533 h 88583"/>
                  <a:gd name="connsiteX5" fmla="*/ 50036 w 66517"/>
                  <a:gd name="connsiteY5" fmla="*/ 15660 h 88583"/>
                  <a:gd name="connsiteX6" fmla="*/ 55101 w 66517"/>
                  <a:gd name="connsiteY6" fmla="*/ 35772 h 88583"/>
                  <a:gd name="connsiteX7" fmla="*/ 55101 w 66517"/>
                  <a:gd name="connsiteY7" fmla="*/ 88564 h 88583"/>
                  <a:gd name="connsiteX8" fmla="*/ 66907 w 66517"/>
                  <a:gd name="connsiteY8" fmla="*/ 88564 h 88583"/>
                  <a:gd name="connsiteX9" fmla="*/ 66907 w 66517"/>
                  <a:gd name="connsiteY9" fmla="*/ 34319 h 88583"/>
                  <a:gd name="connsiteX10" fmla="*/ 58490 w 66517"/>
                  <a:gd name="connsiteY10" fmla="*/ 8658 h 88583"/>
                  <a:gd name="connsiteX11" fmla="*/ 33686 w 66517"/>
                  <a:gd name="connsiteY11" fmla="*/ -20 h 88583"/>
                  <a:gd name="connsiteX12" fmla="*/ 8788 w 66517"/>
                  <a:gd name="connsiteY12" fmla="*/ 8658 h 88583"/>
                  <a:gd name="connsiteX13" fmla="*/ 390 w 66517"/>
                  <a:gd name="connsiteY13" fmla="*/ 34319 h 88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6517" h="88583">
                    <a:moveTo>
                      <a:pt x="390" y="88564"/>
                    </a:moveTo>
                    <a:lnTo>
                      <a:pt x="12215" y="88564"/>
                    </a:lnTo>
                    <a:lnTo>
                      <a:pt x="12215" y="35772"/>
                    </a:lnTo>
                    <a:cubicBezTo>
                      <a:pt x="12215" y="26461"/>
                      <a:pt x="13897" y="19757"/>
                      <a:pt x="17261" y="15660"/>
                    </a:cubicBezTo>
                    <a:cubicBezTo>
                      <a:pt x="20638" y="11576"/>
                      <a:pt x="26113" y="9533"/>
                      <a:pt x="33686" y="9533"/>
                    </a:cubicBezTo>
                    <a:cubicBezTo>
                      <a:pt x="41209" y="9533"/>
                      <a:pt x="46659" y="11576"/>
                      <a:pt x="50036" y="15660"/>
                    </a:cubicBezTo>
                    <a:cubicBezTo>
                      <a:pt x="53412" y="19757"/>
                      <a:pt x="55101" y="26461"/>
                      <a:pt x="55101" y="35772"/>
                    </a:cubicBezTo>
                    <a:lnTo>
                      <a:pt x="55101" y="88564"/>
                    </a:lnTo>
                    <a:lnTo>
                      <a:pt x="66907" y="88564"/>
                    </a:lnTo>
                    <a:lnTo>
                      <a:pt x="66907" y="34319"/>
                    </a:lnTo>
                    <a:cubicBezTo>
                      <a:pt x="66907" y="22997"/>
                      <a:pt x="64101" y="14443"/>
                      <a:pt x="58490" y="8658"/>
                    </a:cubicBezTo>
                    <a:cubicBezTo>
                      <a:pt x="52891" y="2873"/>
                      <a:pt x="44623" y="-20"/>
                      <a:pt x="33686" y="-20"/>
                    </a:cubicBezTo>
                    <a:cubicBezTo>
                      <a:pt x="22699" y="-20"/>
                      <a:pt x="14400" y="2873"/>
                      <a:pt x="8788" y="8658"/>
                    </a:cubicBezTo>
                    <a:cubicBezTo>
                      <a:pt x="3189" y="14443"/>
                      <a:pt x="390" y="22997"/>
                      <a:pt x="390" y="343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48" name="Segnaposto contenuto 102">
            <a:extLst>
              <a:ext uri="{FF2B5EF4-FFF2-40B4-BE49-F238E27FC236}">
                <a16:creationId xmlns:a16="http://schemas.microsoft.com/office/drawing/2014/main" id="{5CD5ECF1-3306-CAA2-D1C2-B4267C28065D}"/>
              </a:ext>
            </a:extLst>
          </p:cNvPr>
          <p:cNvGrpSpPr/>
          <p:nvPr/>
        </p:nvGrpSpPr>
        <p:grpSpPr>
          <a:xfrm>
            <a:off x="6906041" y="2725607"/>
            <a:ext cx="3503015" cy="2558371"/>
            <a:chOff x="5861593" y="2843021"/>
            <a:chExt cx="3503015" cy="2558371"/>
          </a:xfrm>
        </p:grpSpPr>
        <p:sp>
          <p:nvSpPr>
            <p:cNvPr id="249" name="Figura a mano libera: forma 248">
              <a:extLst>
                <a:ext uri="{FF2B5EF4-FFF2-40B4-BE49-F238E27FC236}">
                  <a16:creationId xmlns:a16="http://schemas.microsoft.com/office/drawing/2014/main" id="{A7CEB7C4-64B7-CB51-AF76-D89FC5FA477D}"/>
                </a:ext>
              </a:extLst>
            </p:cNvPr>
            <p:cNvSpPr/>
            <p:nvPr/>
          </p:nvSpPr>
          <p:spPr>
            <a:xfrm>
              <a:off x="6341022" y="3095438"/>
              <a:ext cx="2955658" cy="2018904"/>
            </a:xfrm>
            <a:custGeom>
              <a:avLst/>
              <a:gdLst>
                <a:gd name="connsiteX0" fmla="*/ 0 w 2955658"/>
                <a:gd name="connsiteY0" fmla="*/ 2018905 h 2018904"/>
                <a:gd name="connsiteX1" fmla="*/ 2955659 w 2955658"/>
                <a:gd name="connsiteY1" fmla="*/ 2018905 h 2018904"/>
                <a:gd name="connsiteX2" fmla="*/ 2955659 w 2955658"/>
                <a:gd name="connsiteY2" fmla="*/ 0 h 2018904"/>
                <a:gd name="connsiteX3" fmla="*/ 0 w 2955658"/>
                <a:gd name="connsiteY3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658" h="2018904">
                  <a:moveTo>
                    <a:pt x="0" y="2018905"/>
                  </a:moveTo>
                  <a:lnTo>
                    <a:pt x="2955659" y="2018905"/>
                  </a:lnTo>
                  <a:lnTo>
                    <a:pt x="29556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igura a mano libera: forma 249">
              <a:extLst>
                <a:ext uri="{FF2B5EF4-FFF2-40B4-BE49-F238E27FC236}">
                  <a16:creationId xmlns:a16="http://schemas.microsoft.com/office/drawing/2014/main" id="{7606548F-E50C-B5BB-90BB-AAA4B58156BC}"/>
                </a:ext>
              </a:extLst>
            </p:cNvPr>
            <p:cNvSpPr/>
            <p:nvPr/>
          </p:nvSpPr>
          <p:spPr>
            <a:xfrm>
              <a:off x="7996542" y="3095438"/>
              <a:ext cx="882082" cy="655680"/>
            </a:xfrm>
            <a:custGeom>
              <a:avLst/>
              <a:gdLst>
                <a:gd name="connsiteX0" fmla="*/ 150716 w 882082"/>
                <a:gd name="connsiteY0" fmla="*/ 0 h 655680"/>
                <a:gd name="connsiteX1" fmla="*/ 314920 w 882082"/>
                <a:gd name="connsiteY1" fmla="*/ 0 h 655680"/>
                <a:gd name="connsiteX2" fmla="*/ 479122 w 882082"/>
                <a:gd name="connsiteY2" fmla="*/ 0 h 655680"/>
                <a:gd name="connsiteX3" fmla="*/ 643326 w 882082"/>
                <a:gd name="connsiteY3" fmla="*/ 0 h 655680"/>
                <a:gd name="connsiteX4" fmla="*/ 807530 w 882082"/>
                <a:gd name="connsiteY4" fmla="*/ 0 h 655680"/>
                <a:gd name="connsiteX5" fmla="*/ 882083 w 882082"/>
                <a:gd name="connsiteY5" fmla="*/ 0 h 655680"/>
                <a:gd name="connsiteX6" fmla="*/ 813290 w 882082"/>
                <a:gd name="connsiteY6" fmla="*/ 252363 h 655680"/>
                <a:gd name="connsiteX7" fmla="*/ 807530 w 882082"/>
                <a:gd name="connsiteY7" fmla="*/ 268289 h 655680"/>
                <a:gd name="connsiteX8" fmla="*/ 659945 w 882082"/>
                <a:gd name="connsiteY8" fmla="*/ 504726 h 655680"/>
                <a:gd name="connsiteX9" fmla="*/ 643326 w 882082"/>
                <a:gd name="connsiteY9" fmla="*/ 518511 h 655680"/>
                <a:gd name="connsiteX10" fmla="*/ 479122 w 882082"/>
                <a:gd name="connsiteY10" fmla="*/ 632487 h 655680"/>
                <a:gd name="connsiteX11" fmla="*/ 314920 w 882082"/>
                <a:gd name="connsiteY11" fmla="*/ 655681 h 655680"/>
                <a:gd name="connsiteX12" fmla="*/ 150716 w 882082"/>
                <a:gd name="connsiteY12" fmla="*/ 583557 h 655680"/>
                <a:gd name="connsiteX13" fmla="*/ 86876 w 882082"/>
                <a:gd name="connsiteY13" fmla="*/ 504726 h 655680"/>
                <a:gd name="connsiteX14" fmla="*/ 0 w 882082"/>
                <a:gd name="connsiteY14" fmla="*/ 252363 h 655680"/>
                <a:gd name="connsiteX15" fmla="*/ 6992 w 882082"/>
                <a:gd name="connsiteY15" fmla="*/ 0 h 6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2082" h="655680">
                  <a:moveTo>
                    <a:pt x="150716" y="0"/>
                  </a:moveTo>
                  <a:lnTo>
                    <a:pt x="314920" y="0"/>
                  </a:lnTo>
                  <a:lnTo>
                    <a:pt x="479122" y="0"/>
                  </a:lnTo>
                  <a:lnTo>
                    <a:pt x="643326" y="0"/>
                  </a:lnTo>
                  <a:lnTo>
                    <a:pt x="807530" y="0"/>
                  </a:lnTo>
                  <a:lnTo>
                    <a:pt x="882083" y="0"/>
                  </a:lnTo>
                  <a:lnTo>
                    <a:pt x="813290" y="252363"/>
                  </a:lnTo>
                  <a:lnTo>
                    <a:pt x="807530" y="268289"/>
                  </a:lnTo>
                  <a:lnTo>
                    <a:pt x="659945" y="504726"/>
                  </a:lnTo>
                  <a:lnTo>
                    <a:pt x="643326" y="518511"/>
                  </a:lnTo>
                  <a:lnTo>
                    <a:pt x="479122" y="632487"/>
                  </a:lnTo>
                  <a:lnTo>
                    <a:pt x="314920" y="655681"/>
                  </a:lnTo>
                  <a:lnTo>
                    <a:pt x="150716" y="583557"/>
                  </a:lnTo>
                  <a:lnTo>
                    <a:pt x="86876" y="504726"/>
                  </a:lnTo>
                  <a:lnTo>
                    <a:pt x="0" y="25236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600000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igura a mano libera: forma 250">
              <a:extLst>
                <a:ext uri="{FF2B5EF4-FFF2-40B4-BE49-F238E27FC236}">
                  <a16:creationId xmlns:a16="http://schemas.microsoft.com/office/drawing/2014/main" id="{4637BCB3-8531-FC4D-3AAD-05E1EE74AB43}"/>
                </a:ext>
              </a:extLst>
            </p:cNvPr>
            <p:cNvSpPr/>
            <p:nvPr/>
          </p:nvSpPr>
          <p:spPr>
            <a:xfrm>
              <a:off x="7840277" y="3095438"/>
              <a:ext cx="1456403" cy="1326682"/>
            </a:xfrm>
            <a:custGeom>
              <a:avLst/>
              <a:gdLst>
                <a:gd name="connsiteX0" fmla="*/ 142777 w 1456403"/>
                <a:gd name="connsiteY0" fmla="*/ 0 h 1326682"/>
                <a:gd name="connsiteX1" fmla="*/ 163256 w 1456403"/>
                <a:gd name="connsiteY1" fmla="*/ 0 h 1326682"/>
                <a:gd name="connsiteX2" fmla="*/ 156264 w 1456403"/>
                <a:gd name="connsiteY2" fmla="*/ 252363 h 1326682"/>
                <a:gd name="connsiteX3" fmla="*/ 243140 w 1456403"/>
                <a:gd name="connsiteY3" fmla="*/ 504726 h 1326682"/>
                <a:gd name="connsiteX4" fmla="*/ 306980 w 1456403"/>
                <a:gd name="connsiteY4" fmla="*/ 583557 h 1326682"/>
                <a:gd name="connsiteX5" fmla="*/ 471184 w 1456403"/>
                <a:gd name="connsiteY5" fmla="*/ 655681 h 1326682"/>
                <a:gd name="connsiteX6" fmla="*/ 635387 w 1456403"/>
                <a:gd name="connsiteY6" fmla="*/ 632487 h 1326682"/>
                <a:gd name="connsiteX7" fmla="*/ 799590 w 1456403"/>
                <a:gd name="connsiteY7" fmla="*/ 518511 h 1326682"/>
                <a:gd name="connsiteX8" fmla="*/ 816209 w 1456403"/>
                <a:gd name="connsiteY8" fmla="*/ 504726 h 1326682"/>
                <a:gd name="connsiteX9" fmla="*/ 963794 w 1456403"/>
                <a:gd name="connsiteY9" fmla="*/ 268289 h 1326682"/>
                <a:gd name="connsiteX10" fmla="*/ 969554 w 1456403"/>
                <a:gd name="connsiteY10" fmla="*/ 252363 h 1326682"/>
                <a:gd name="connsiteX11" fmla="*/ 1038347 w 1456403"/>
                <a:gd name="connsiteY11" fmla="*/ 0 h 1326682"/>
                <a:gd name="connsiteX12" fmla="*/ 1127997 w 1456403"/>
                <a:gd name="connsiteY12" fmla="*/ 0 h 1326682"/>
                <a:gd name="connsiteX13" fmla="*/ 1180966 w 1456403"/>
                <a:gd name="connsiteY13" fmla="*/ 0 h 1326682"/>
                <a:gd name="connsiteX14" fmla="*/ 1231154 w 1456403"/>
                <a:gd name="connsiteY14" fmla="*/ 252363 h 1326682"/>
                <a:gd name="connsiteX15" fmla="*/ 1292200 w 1456403"/>
                <a:gd name="connsiteY15" fmla="*/ 385043 h 1326682"/>
                <a:gd name="connsiteX16" fmla="*/ 1456403 w 1456403"/>
                <a:gd name="connsiteY16" fmla="*/ 338958 h 1326682"/>
                <a:gd name="connsiteX17" fmla="*/ 1456403 w 1456403"/>
                <a:gd name="connsiteY17" fmla="*/ 504726 h 1326682"/>
                <a:gd name="connsiteX18" fmla="*/ 1456403 w 1456403"/>
                <a:gd name="connsiteY18" fmla="*/ 757089 h 1326682"/>
                <a:gd name="connsiteX19" fmla="*/ 1456403 w 1456403"/>
                <a:gd name="connsiteY19" fmla="*/ 1009452 h 1326682"/>
                <a:gd name="connsiteX20" fmla="*/ 1456403 w 1456403"/>
                <a:gd name="connsiteY20" fmla="*/ 1261815 h 1326682"/>
                <a:gd name="connsiteX21" fmla="*/ 1456403 w 1456403"/>
                <a:gd name="connsiteY21" fmla="*/ 1326682 h 1326682"/>
                <a:gd name="connsiteX22" fmla="*/ 1377016 w 1456403"/>
                <a:gd name="connsiteY22" fmla="*/ 1261815 h 1326682"/>
                <a:gd name="connsiteX23" fmla="*/ 1292200 w 1456403"/>
                <a:gd name="connsiteY23" fmla="*/ 1172397 h 1326682"/>
                <a:gd name="connsiteX24" fmla="*/ 1193281 w 1456403"/>
                <a:gd name="connsiteY24" fmla="*/ 1009452 h 1326682"/>
                <a:gd name="connsiteX25" fmla="*/ 1127997 w 1456403"/>
                <a:gd name="connsiteY25" fmla="*/ 833629 h 1326682"/>
                <a:gd name="connsiteX26" fmla="*/ 963794 w 1456403"/>
                <a:gd name="connsiteY26" fmla="*/ 814825 h 1326682"/>
                <a:gd name="connsiteX27" fmla="*/ 799590 w 1456403"/>
                <a:gd name="connsiteY27" fmla="*/ 860736 h 1326682"/>
                <a:gd name="connsiteX28" fmla="*/ 635387 w 1456403"/>
                <a:gd name="connsiteY28" fmla="*/ 918002 h 1326682"/>
                <a:gd name="connsiteX29" fmla="*/ 471184 w 1456403"/>
                <a:gd name="connsiteY29" fmla="*/ 951253 h 1326682"/>
                <a:gd name="connsiteX30" fmla="*/ 306980 w 1456403"/>
                <a:gd name="connsiteY30" fmla="*/ 934938 h 1326682"/>
                <a:gd name="connsiteX31" fmla="*/ 142777 w 1456403"/>
                <a:gd name="connsiteY31" fmla="*/ 830822 h 1326682"/>
                <a:gd name="connsiteX32" fmla="*/ 90947 w 1456403"/>
                <a:gd name="connsiteY32" fmla="*/ 757089 h 1326682"/>
                <a:gd name="connsiteX33" fmla="*/ 3886 w 1456403"/>
                <a:gd name="connsiteY33" fmla="*/ 504726 h 1326682"/>
                <a:gd name="connsiteX34" fmla="*/ 0 w 1456403"/>
                <a:gd name="connsiteY34" fmla="*/ 252363 h 1326682"/>
                <a:gd name="connsiteX35" fmla="*/ 34966 w 1456403"/>
                <a:gd name="connsiteY35" fmla="*/ 0 h 13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56403" h="1326682">
                  <a:moveTo>
                    <a:pt x="142777" y="0"/>
                  </a:moveTo>
                  <a:lnTo>
                    <a:pt x="163256" y="0"/>
                  </a:lnTo>
                  <a:lnTo>
                    <a:pt x="156264" y="252363"/>
                  </a:lnTo>
                  <a:lnTo>
                    <a:pt x="243140" y="504726"/>
                  </a:lnTo>
                  <a:lnTo>
                    <a:pt x="306980" y="583557"/>
                  </a:lnTo>
                  <a:lnTo>
                    <a:pt x="471184" y="655681"/>
                  </a:lnTo>
                  <a:lnTo>
                    <a:pt x="635387" y="632487"/>
                  </a:lnTo>
                  <a:lnTo>
                    <a:pt x="799590" y="518511"/>
                  </a:lnTo>
                  <a:lnTo>
                    <a:pt x="816209" y="504726"/>
                  </a:lnTo>
                  <a:lnTo>
                    <a:pt x="963794" y="268289"/>
                  </a:lnTo>
                  <a:lnTo>
                    <a:pt x="969554" y="252363"/>
                  </a:lnTo>
                  <a:lnTo>
                    <a:pt x="1038347" y="0"/>
                  </a:lnTo>
                  <a:lnTo>
                    <a:pt x="1127997" y="0"/>
                  </a:lnTo>
                  <a:lnTo>
                    <a:pt x="1180966" y="0"/>
                  </a:lnTo>
                  <a:lnTo>
                    <a:pt x="1231154" y="252363"/>
                  </a:lnTo>
                  <a:lnTo>
                    <a:pt x="1292200" y="385043"/>
                  </a:lnTo>
                  <a:lnTo>
                    <a:pt x="1456403" y="338958"/>
                  </a:lnTo>
                  <a:lnTo>
                    <a:pt x="1456403" y="504726"/>
                  </a:lnTo>
                  <a:lnTo>
                    <a:pt x="1456403" y="757089"/>
                  </a:lnTo>
                  <a:lnTo>
                    <a:pt x="1456403" y="1009452"/>
                  </a:lnTo>
                  <a:lnTo>
                    <a:pt x="1456403" y="1261815"/>
                  </a:lnTo>
                  <a:lnTo>
                    <a:pt x="1456403" y="1326682"/>
                  </a:lnTo>
                  <a:lnTo>
                    <a:pt x="1377016" y="1261815"/>
                  </a:lnTo>
                  <a:lnTo>
                    <a:pt x="1292200" y="1172397"/>
                  </a:lnTo>
                  <a:lnTo>
                    <a:pt x="1193281" y="1009452"/>
                  </a:lnTo>
                  <a:lnTo>
                    <a:pt x="1127997" y="833629"/>
                  </a:lnTo>
                  <a:lnTo>
                    <a:pt x="963794" y="814825"/>
                  </a:lnTo>
                  <a:lnTo>
                    <a:pt x="799590" y="860736"/>
                  </a:lnTo>
                  <a:lnTo>
                    <a:pt x="635387" y="918002"/>
                  </a:lnTo>
                  <a:lnTo>
                    <a:pt x="471184" y="951253"/>
                  </a:lnTo>
                  <a:lnTo>
                    <a:pt x="306980" y="934938"/>
                  </a:lnTo>
                  <a:lnTo>
                    <a:pt x="142777" y="830822"/>
                  </a:lnTo>
                  <a:lnTo>
                    <a:pt x="90947" y="757089"/>
                  </a:lnTo>
                  <a:lnTo>
                    <a:pt x="3886" y="504726"/>
                  </a:lnTo>
                  <a:lnTo>
                    <a:pt x="0" y="252363"/>
                  </a:lnTo>
                  <a:lnTo>
                    <a:pt x="34966" y="0"/>
                  </a:lnTo>
                  <a:close/>
                </a:path>
              </a:pathLst>
            </a:custGeom>
            <a:solidFill>
              <a:srgbClr val="800000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2" name="Segnaposto contenuto 102">
              <a:extLst>
                <a:ext uri="{FF2B5EF4-FFF2-40B4-BE49-F238E27FC236}">
                  <a16:creationId xmlns:a16="http://schemas.microsoft.com/office/drawing/2014/main" id="{1AB78CF4-5673-DC91-5073-5FF3F01BC95F}"/>
                </a:ext>
              </a:extLst>
            </p:cNvPr>
            <p:cNvGrpSpPr/>
            <p:nvPr/>
          </p:nvGrpSpPr>
          <p:grpSpPr>
            <a:xfrm>
              <a:off x="7732102" y="3095438"/>
              <a:ext cx="1564578" cy="1614752"/>
              <a:chOff x="7732102" y="3095438"/>
              <a:chExt cx="1564578" cy="1614752"/>
            </a:xfrm>
            <a:solidFill>
              <a:srgbClr val="A00000"/>
            </a:solidFill>
          </p:grpSpPr>
          <p:sp>
            <p:nvSpPr>
              <p:cNvPr id="253" name="Figura a mano libera: forma 252">
                <a:extLst>
                  <a:ext uri="{FF2B5EF4-FFF2-40B4-BE49-F238E27FC236}">
                    <a16:creationId xmlns:a16="http://schemas.microsoft.com/office/drawing/2014/main" id="{DE61FD18-2763-C4D4-178A-9F5C30E3E225}"/>
                  </a:ext>
                </a:extLst>
              </p:cNvPr>
              <p:cNvSpPr/>
              <p:nvPr/>
            </p:nvSpPr>
            <p:spPr>
              <a:xfrm>
                <a:off x="7732102" y="3095438"/>
                <a:ext cx="1564578" cy="1614752"/>
              </a:xfrm>
              <a:custGeom>
                <a:avLst/>
                <a:gdLst>
                  <a:gd name="connsiteX0" fmla="*/ 86750 w 1564578"/>
                  <a:gd name="connsiteY0" fmla="*/ 0 h 1614752"/>
                  <a:gd name="connsiteX1" fmla="*/ 143141 w 1564578"/>
                  <a:gd name="connsiteY1" fmla="*/ 0 h 1614752"/>
                  <a:gd name="connsiteX2" fmla="*/ 108176 w 1564578"/>
                  <a:gd name="connsiteY2" fmla="*/ 252363 h 1614752"/>
                  <a:gd name="connsiteX3" fmla="*/ 112062 w 1564578"/>
                  <a:gd name="connsiteY3" fmla="*/ 504726 h 1614752"/>
                  <a:gd name="connsiteX4" fmla="*/ 199123 w 1564578"/>
                  <a:gd name="connsiteY4" fmla="*/ 757089 h 1614752"/>
                  <a:gd name="connsiteX5" fmla="*/ 250953 w 1564578"/>
                  <a:gd name="connsiteY5" fmla="*/ 830822 h 1614752"/>
                  <a:gd name="connsiteX6" fmla="*/ 415156 w 1564578"/>
                  <a:gd name="connsiteY6" fmla="*/ 934938 h 1614752"/>
                  <a:gd name="connsiteX7" fmla="*/ 579360 w 1564578"/>
                  <a:gd name="connsiteY7" fmla="*/ 951253 h 1614752"/>
                  <a:gd name="connsiteX8" fmla="*/ 743562 w 1564578"/>
                  <a:gd name="connsiteY8" fmla="*/ 918002 h 1614752"/>
                  <a:gd name="connsiteX9" fmla="*/ 907766 w 1564578"/>
                  <a:gd name="connsiteY9" fmla="*/ 860736 h 1614752"/>
                  <a:gd name="connsiteX10" fmla="*/ 1071970 w 1564578"/>
                  <a:gd name="connsiteY10" fmla="*/ 814825 h 1614752"/>
                  <a:gd name="connsiteX11" fmla="*/ 1236172 w 1564578"/>
                  <a:gd name="connsiteY11" fmla="*/ 833629 h 1614752"/>
                  <a:gd name="connsiteX12" fmla="*/ 1301456 w 1564578"/>
                  <a:gd name="connsiteY12" fmla="*/ 1009452 h 1614752"/>
                  <a:gd name="connsiteX13" fmla="*/ 1400376 w 1564578"/>
                  <a:gd name="connsiteY13" fmla="*/ 1172397 h 1614752"/>
                  <a:gd name="connsiteX14" fmla="*/ 1485192 w 1564578"/>
                  <a:gd name="connsiteY14" fmla="*/ 1261815 h 1614752"/>
                  <a:gd name="connsiteX15" fmla="*/ 1564579 w 1564578"/>
                  <a:gd name="connsiteY15" fmla="*/ 1326682 h 1614752"/>
                  <a:gd name="connsiteX16" fmla="*/ 1564579 w 1564578"/>
                  <a:gd name="connsiteY16" fmla="*/ 1514178 h 1614752"/>
                  <a:gd name="connsiteX17" fmla="*/ 1564579 w 1564578"/>
                  <a:gd name="connsiteY17" fmla="*/ 1614753 h 1614752"/>
                  <a:gd name="connsiteX18" fmla="*/ 1428052 w 1564578"/>
                  <a:gd name="connsiteY18" fmla="*/ 1514178 h 1614752"/>
                  <a:gd name="connsiteX19" fmla="*/ 1400376 w 1564578"/>
                  <a:gd name="connsiteY19" fmla="*/ 1495282 h 1614752"/>
                  <a:gd name="connsiteX20" fmla="*/ 1236172 w 1564578"/>
                  <a:gd name="connsiteY20" fmla="*/ 1301588 h 1614752"/>
                  <a:gd name="connsiteX21" fmla="*/ 1202802 w 1564578"/>
                  <a:gd name="connsiteY21" fmla="*/ 1261815 h 1614752"/>
                  <a:gd name="connsiteX22" fmla="*/ 1071970 w 1564578"/>
                  <a:gd name="connsiteY22" fmla="*/ 1130466 h 1614752"/>
                  <a:gd name="connsiteX23" fmla="*/ 907766 w 1564578"/>
                  <a:gd name="connsiteY23" fmla="*/ 1095162 h 1614752"/>
                  <a:gd name="connsiteX24" fmla="*/ 743562 w 1564578"/>
                  <a:gd name="connsiteY24" fmla="*/ 1122316 h 1614752"/>
                  <a:gd name="connsiteX25" fmla="*/ 579360 w 1564578"/>
                  <a:gd name="connsiteY25" fmla="*/ 1155772 h 1614752"/>
                  <a:gd name="connsiteX26" fmla="*/ 415156 w 1564578"/>
                  <a:gd name="connsiteY26" fmla="*/ 1155686 h 1614752"/>
                  <a:gd name="connsiteX27" fmla="*/ 250953 w 1564578"/>
                  <a:gd name="connsiteY27" fmla="*/ 1100731 h 1614752"/>
                  <a:gd name="connsiteX28" fmla="*/ 149471 w 1564578"/>
                  <a:gd name="connsiteY28" fmla="*/ 1009452 h 1614752"/>
                  <a:gd name="connsiteX29" fmla="*/ 86750 w 1564578"/>
                  <a:gd name="connsiteY29" fmla="*/ 925086 h 1614752"/>
                  <a:gd name="connsiteX30" fmla="*/ 24637 w 1564578"/>
                  <a:gd name="connsiteY30" fmla="*/ 757089 h 1614752"/>
                  <a:gd name="connsiteX31" fmla="*/ 0 w 1564578"/>
                  <a:gd name="connsiteY31" fmla="*/ 504726 h 1614752"/>
                  <a:gd name="connsiteX32" fmla="*/ 22240 w 1564578"/>
                  <a:gd name="connsiteY32" fmla="*/ 252363 h 1614752"/>
                  <a:gd name="connsiteX33" fmla="*/ 75672 w 1564578"/>
                  <a:gd name="connsiteY33" fmla="*/ 0 h 16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64578" h="1614752">
                    <a:moveTo>
                      <a:pt x="86750" y="0"/>
                    </a:moveTo>
                    <a:lnTo>
                      <a:pt x="143141" y="0"/>
                    </a:lnTo>
                    <a:lnTo>
                      <a:pt x="108176" y="252363"/>
                    </a:lnTo>
                    <a:lnTo>
                      <a:pt x="112062" y="504726"/>
                    </a:lnTo>
                    <a:lnTo>
                      <a:pt x="199123" y="757089"/>
                    </a:lnTo>
                    <a:lnTo>
                      <a:pt x="250953" y="830822"/>
                    </a:lnTo>
                    <a:lnTo>
                      <a:pt x="415156" y="934938"/>
                    </a:lnTo>
                    <a:lnTo>
                      <a:pt x="579360" y="951253"/>
                    </a:lnTo>
                    <a:lnTo>
                      <a:pt x="743562" y="918002"/>
                    </a:lnTo>
                    <a:lnTo>
                      <a:pt x="907766" y="860736"/>
                    </a:lnTo>
                    <a:lnTo>
                      <a:pt x="1071970" y="814825"/>
                    </a:lnTo>
                    <a:lnTo>
                      <a:pt x="1236172" y="833629"/>
                    </a:lnTo>
                    <a:lnTo>
                      <a:pt x="1301456" y="1009452"/>
                    </a:lnTo>
                    <a:lnTo>
                      <a:pt x="1400376" y="1172397"/>
                    </a:lnTo>
                    <a:lnTo>
                      <a:pt x="1485192" y="1261815"/>
                    </a:lnTo>
                    <a:lnTo>
                      <a:pt x="1564579" y="1326682"/>
                    </a:lnTo>
                    <a:lnTo>
                      <a:pt x="1564579" y="1514178"/>
                    </a:lnTo>
                    <a:lnTo>
                      <a:pt x="1564579" y="1614753"/>
                    </a:lnTo>
                    <a:lnTo>
                      <a:pt x="1428052" y="1514178"/>
                    </a:lnTo>
                    <a:lnTo>
                      <a:pt x="1400376" y="1495282"/>
                    </a:lnTo>
                    <a:lnTo>
                      <a:pt x="1236172" y="1301588"/>
                    </a:lnTo>
                    <a:lnTo>
                      <a:pt x="1202802" y="1261815"/>
                    </a:lnTo>
                    <a:lnTo>
                      <a:pt x="1071970" y="1130466"/>
                    </a:lnTo>
                    <a:lnTo>
                      <a:pt x="907766" y="1095162"/>
                    </a:lnTo>
                    <a:lnTo>
                      <a:pt x="743562" y="1122316"/>
                    </a:lnTo>
                    <a:lnTo>
                      <a:pt x="579360" y="1155772"/>
                    </a:lnTo>
                    <a:lnTo>
                      <a:pt x="415156" y="1155686"/>
                    </a:lnTo>
                    <a:lnTo>
                      <a:pt x="250953" y="1100731"/>
                    </a:lnTo>
                    <a:lnTo>
                      <a:pt x="149471" y="1009452"/>
                    </a:lnTo>
                    <a:lnTo>
                      <a:pt x="86750" y="925086"/>
                    </a:lnTo>
                    <a:lnTo>
                      <a:pt x="24637" y="757089"/>
                    </a:lnTo>
                    <a:lnTo>
                      <a:pt x="0" y="504726"/>
                    </a:lnTo>
                    <a:lnTo>
                      <a:pt x="22240" y="252363"/>
                    </a:lnTo>
                    <a:lnTo>
                      <a:pt x="75672" y="0"/>
                    </a:lnTo>
                    <a:close/>
                  </a:path>
                </a:pathLst>
              </a:custGeom>
              <a:solidFill>
                <a:srgbClr val="A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igura a mano libera: forma 253">
                <a:extLst>
                  <a:ext uri="{FF2B5EF4-FFF2-40B4-BE49-F238E27FC236}">
                    <a16:creationId xmlns:a16="http://schemas.microsoft.com/office/drawing/2014/main" id="{E4F3F456-8814-5146-C14E-DB3B16477FA6}"/>
                  </a:ext>
                </a:extLst>
              </p:cNvPr>
              <p:cNvSpPr/>
              <p:nvPr/>
            </p:nvSpPr>
            <p:spPr>
              <a:xfrm>
                <a:off x="9021243" y="3095438"/>
                <a:ext cx="275437" cy="385043"/>
              </a:xfrm>
              <a:custGeom>
                <a:avLst/>
                <a:gdLst>
                  <a:gd name="connsiteX0" fmla="*/ 111235 w 275437"/>
                  <a:gd name="connsiteY0" fmla="*/ 72902 h 385043"/>
                  <a:gd name="connsiteX1" fmla="*/ 275438 w 275437"/>
                  <a:gd name="connsiteY1" fmla="*/ 165120 h 385043"/>
                  <a:gd name="connsiteX2" fmla="*/ 275438 w 275437"/>
                  <a:gd name="connsiteY2" fmla="*/ 252363 h 385043"/>
                  <a:gd name="connsiteX3" fmla="*/ 275438 w 275437"/>
                  <a:gd name="connsiteY3" fmla="*/ 338958 h 385043"/>
                  <a:gd name="connsiteX4" fmla="*/ 111235 w 275437"/>
                  <a:gd name="connsiteY4" fmla="*/ 385043 h 385043"/>
                  <a:gd name="connsiteX5" fmla="*/ 50188 w 275437"/>
                  <a:gd name="connsiteY5" fmla="*/ 252363 h 385043"/>
                  <a:gd name="connsiteX6" fmla="*/ 0 w 275437"/>
                  <a:gd name="connsiteY6" fmla="*/ 0 h 385043"/>
                  <a:gd name="connsiteX7" fmla="*/ 87663 w 275437"/>
                  <a:gd name="connsiteY7" fmla="*/ 0 h 385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5437" h="385043">
                    <a:moveTo>
                      <a:pt x="111235" y="72902"/>
                    </a:moveTo>
                    <a:lnTo>
                      <a:pt x="275438" y="165120"/>
                    </a:lnTo>
                    <a:lnTo>
                      <a:pt x="275438" y="252363"/>
                    </a:lnTo>
                    <a:lnTo>
                      <a:pt x="275438" y="338958"/>
                    </a:lnTo>
                    <a:lnTo>
                      <a:pt x="111235" y="385043"/>
                    </a:lnTo>
                    <a:lnTo>
                      <a:pt x="50188" y="252363"/>
                    </a:lnTo>
                    <a:lnTo>
                      <a:pt x="0" y="0"/>
                    </a:lnTo>
                    <a:lnTo>
                      <a:pt x="87663" y="0"/>
                    </a:lnTo>
                    <a:close/>
                  </a:path>
                </a:pathLst>
              </a:custGeom>
              <a:solidFill>
                <a:srgbClr val="A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5" name="Segnaposto contenuto 102">
              <a:extLst>
                <a:ext uri="{FF2B5EF4-FFF2-40B4-BE49-F238E27FC236}">
                  <a16:creationId xmlns:a16="http://schemas.microsoft.com/office/drawing/2014/main" id="{4776DE54-9C1D-48EB-0A87-8AD90E4F3EBB}"/>
                </a:ext>
              </a:extLst>
            </p:cNvPr>
            <p:cNvGrpSpPr/>
            <p:nvPr/>
          </p:nvGrpSpPr>
          <p:grpSpPr>
            <a:xfrm>
              <a:off x="7351587" y="3095438"/>
              <a:ext cx="1945093" cy="2018904"/>
              <a:chOff x="7351587" y="3095438"/>
              <a:chExt cx="1945093" cy="2018904"/>
            </a:xfrm>
            <a:solidFill>
              <a:srgbClr val="FF7D63"/>
            </a:solidFill>
          </p:grpSpPr>
          <p:sp>
            <p:nvSpPr>
              <p:cNvPr id="256" name="Figura a mano libera: forma 255">
                <a:extLst>
                  <a:ext uri="{FF2B5EF4-FFF2-40B4-BE49-F238E27FC236}">
                    <a16:creationId xmlns:a16="http://schemas.microsoft.com/office/drawing/2014/main" id="{BE0A83D4-D6C1-A34D-7B11-BE982C39E513}"/>
                  </a:ext>
                </a:extLst>
              </p:cNvPr>
              <p:cNvSpPr/>
              <p:nvPr/>
            </p:nvSpPr>
            <p:spPr>
              <a:xfrm>
                <a:off x="7351587" y="3095438"/>
                <a:ext cx="1945093" cy="2018904"/>
              </a:xfrm>
              <a:custGeom>
                <a:avLst/>
                <a:gdLst>
                  <a:gd name="connsiteX0" fmla="*/ 303061 w 1945093"/>
                  <a:gd name="connsiteY0" fmla="*/ 0 h 2018904"/>
                  <a:gd name="connsiteX1" fmla="*/ 456187 w 1945093"/>
                  <a:gd name="connsiteY1" fmla="*/ 0 h 2018904"/>
                  <a:gd name="connsiteX2" fmla="*/ 402755 w 1945093"/>
                  <a:gd name="connsiteY2" fmla="*/ 252363 h 2018904"/>
                  <a:gd name="connsiteX3" fmla="*/ 380515 w 1945093"/>
                  <a:gd name="connsiteY3" fmla="*/ 504726 h 2018904"/>
                  <a:gd name="connsiteX4" fmla="*/ 405152 w 1945093"/>
                  <a:gd name="connsiteY4" fmla="*/ 757089 h 2018904"/>
                  <a:gd name="connsiteX5" fmla="*/ 467264 w 1945093"/>
                  <a:gd name="connsiteY5" fmla="*/ 925086 h 2018904"/>
                  <a:gd name="connsiteX6" fmla="*/ 529986 w 1945093"/>
                  <a:gd name="connsiteY6" fmla="*/ 1009452 h 2018904"/>
                  <a:gd name="connsiteX7" fmla="*/ 631468 w 1945093"/>
                  <a:gd name="connsiteY7" fmla="*/ 1100731 h 2018904"/>
                  <a:gd name="connsiteX8" fmla="*/ 795671 w 1945093"/>
                  <a:gd name="connsiteY8" fmla="*/ 1155686 h 2018904"/>
                  <a:gd name="connsiteX9" fmla="*/ 959874 w 1945093"/>
                  <a:gd name="connsiteY9" fmla="*/ 1155772 h 2018904"/>
                  <a:gd name="connsiteX10" fmla="*/ 1124077 w 1945093"/>
                  <a:gd name="connsiteY10" fmla="*/ 1122316 h 2018904"/>
                  <a:gd name="connsiteX11" fmla="*/ 1288281 w 1945093"/>
                  <a:gd name="connsiteY11" fmla="*/ 1095162 h 2018904"/>
                  <a:gd name="connsiteX12" fmla="*/ 1452484 w 1945093"/>
                  <a:gd name="connsiteY12" fmla="*/ 1130466 h 2018904"/>
                  <a:gd name="connsiteX13" fmla="*/ 1583317 w 1945093"/>
                  <a:gd name="connsiteY13" fmla="*/ 1261815 h 2018904"/>
                  <a:gd name="connsiteX14" fmla="*/ 1616687 w 1945093"/>
                  <a:gd name="connsiteY14" fmla="*/ 1301588 h 2018904"/>
                  <a:gd name="connsiteX15" fmla="*/ 1780891 w 1945093"/>
                  <a:gd name="connsiteY15" fmla="*/ 1495282 h 2018904"/>
                  <a:gd name="connsiteX16" fmla="*/ 1808567 w 1945093"/>
                  <a:gd name="connsiteY16" fmla="*/ 1514178 h 2018904"/>
                  <a:gd name="connsiteX17" fmla="*/ 1945094 w 1945093"/>
                  <a:gd name="connsiteY17" fmla="*/ 1614753 h 2018904"/>
                  <a:gd name="connsiteX18" fmla="*/ 1945094 w 1945093"/>
                  <a:gd name="connsiteY18" fmla="*/ 1766542 h 2018904"/>
                  <a:gd name="connsiteX19" fmla="*/ 1945094 w 1945093"/>
                  <a:gd name="connsiteY19" fmla="*/ 2018905 h 2018904"/>
                  <a:gd name="connsiteX20" fmla="*/ 1780891 w 1945093"/>
                  <a:gd name="connsiteY20" fmla="*/ 2018905 h 2018904"/>
                  <a:gd name="connsiteX21" fmla="*/ 1616687 w 1945093"/>
                  <a:gd name="connsiteY21" fmla="*/ 2018905 h 2018904"/>
                  <a:gd name="connsiteX22" fmla="*/ 1452484 w 1945093"/>
                  <a:gd name="connsiteY22" fmla="*/ 2018905 h 2018904"/>
                  <a:gd name="connsiteX23" fmla="*/ 1288281 w 1945093"/>
                  <a:gd name="connsiteY23" fmla="*/ 2018905 h 2018904"/>
                  <a:gd name="connsiteX24" fmla="*/ 1243456 w 1945093"/>
                  <a:gd name="connsiteY24" fmla="*/ 2018905 h 2018904"/>
                  <a:gd name="connsiteX25" fmla="*/ 1124077 w 1945093"/>
                  <a:gd name="connsiteY25" fmla="*/ 1930076 h 2018904"/>
                  <a:gd name="connsiteX26" fmla="*/ 959874 w 1945093"/>
                  <a:gd name="connsiteY26" fmla="*/ 1875101 h 2018904"/>
                  <a:gd name="connsiteX27" fmla="*/ 795671 w 1945093"/>
                  <a:gd name="connsiteY27" fmla="*/ 1856588 h 2018904"/>
                  <a:gd name="connsiteX28" fmla="*/ 631468 w 1945093"/>
                  <a:gd name="connsiteY28" fmla="*/ 1847081 h 2018904"/>
                  <a:gd name="connsiteX29" fmla="*/ 467264 w 1945093"/>
                  <a:gd name="connsiteY29" fmla="*/ 1823973 h 2018904"/>
                  <a:gd name="connsiteX30" fmla="*/ 303061 w 1945093"/>
                  <a:gd name="connsiteY30" fmla="*/ 1768237 h 2018904"/>
                  <a:gd name="connsiteX31" fmla="*/ 299777 w 1945093"/>
                  <a:gd name="connsiteY31" fmla="*/ 1766542 h 2018904"/>
                  <a:gd name="connsiteX32" fmla="*/ 138858 w 1945093"/>
                  <a:gd name="connsiteY32" fmla="*/ 1658247 h 2018904"/>
                  <a:gd name="connsiteX33" fmla="*/ 41859 w 1945093"/>
                  <a:gd name="connsiteY33" fmla="*/ 1514178 h 2018904"/>
                  <a:gd name="connsiteX34" fmla="*/ 0 w 1945093"/>
                  <a:gd name="connsiteY34" fmla="*/ 1261815 h 2018904"/>
                  <a:gd name="connsiteX35" fmla="*/ 22935 w 1945093"/>
                  <a:gd name="connsiteY35" fmla="*/ 1009452 h 2018904"/>
                  <a:gd name="connsiteX36" fmla="*/ 72998 w 1945093"/>
                  <a:gd name="connsiteY36" fmla="*/ 757089 h 2018904"/>
                  <a:gd name="connsiteX37" fmla="*/ 137752 w 1945093"/>
                  <a:gd name="connsiteY37" fmla="*/ 504726 h 2018904"/>
                  <a:gd name="connsiteX38" fmla="*/ 138858 w 1945093"/>
                  <a:gd name="connsiteY38" fmla="*/ 501740 h 2018904"/>
                  <a:gd name="connsiteX39" fmla="*/ 205155 w 1945093"/>
                  <a:gd name="connsiteY39" fmla="*/ 252363 h 2018904"/>
                  <a:gd name="connsiteX40" fmla="*/ 290057 w 1945093"/>
                  <a:gd name="connsiteY40" fmla="*/ 0 h 2018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945093" h="2018904">
                    <a:moveTo>
                      <a:pt x="303061" y="0"/>
                    </a:moveTo>
                    <a:lnTo>
                      <a:pt x="456187" y="0"/>
                    </a:lnTo>
                    <a:lnTo>
                      <a:pt x="402755" y="252363"/>
                    </a:lnTo>
                    <a:lnTo>
                      <a:pt x="380515" y="504726"/>
                    </a:lnTo>
                    <a:lnTo>
                      <a:pt x="405152" y="757089"/>
                    </a:lnTo>
                    <a:lnTo>
                      <a:pt x="467264" y="925086"/>
                    </a:lnTo>
                    <a:lnTo>
                      <a:pt x="529986" y="1009452"/>
                    </a:lnTo>
                    <a:lnTo>
                      <a:pt x="631468" y="1100731"/>
                    </a:lnTo>
                    <a:lnTo>
                      <a:pt x="795671" y="1155686"/>
                    </a:lnTo>
                    <a:lnTo>
                      <a:pt x="959874" y="1155772"/>
                    </a:lnTo>
                    <a:lnTo>
                      <a:pt x="1124077" y="1122316"/>
                    </a:lnTo>
                    <a:lnTo>
                      <a:pt x="1288281" y="1095162"/>
                    </a:lnTo>
                    <a:lnTo>
                      <a:pt x="1452484" y="1130466"/>
                    </a:lnTo>
                    <a:lnTo>
                      <a:pt x="1583317" y="1261815"/>
                    </a:lnTo>
                    <a:lnTo>
                      <a:pt x="1616687" y="1301588"/>
                    </a:lnTo>
                    <a:lnTo>
                      <a:pt x="1780891" y="1495282"/>
                    </a:lnTo>
                    <a:lnTo>
                      <a:pt x="1808567" y="1514178"/>
                    </a:lnTo>
                    <a:lnTo>
                      <a:pt x="1945094" y="1614753"/>
                    </a:lnTo>
                    <a:lnTo>
                      <a:pt x="1945094" y="1766542"/>
                    </a:lnTo>
                    <a:lnTo>
                      <a:pt x="1945094" y="2018905"/>
                    </a:lnTo>
                    <a:lnTo>
                      <a:pt x="1780891" y="2018905"/>
                    </a:lnTo>
                    <a:lnTo>
                      <a:pt x="1616687" y="2018905"/>
                    </a:lnTo>
                    <a:lnTo>
                      <a:pt x="1452484" y="2018905"/>
                    </a:lnTo>
                    <a:lnTo>
                      <a:pt x="1288281" y="2018905"/>
                    </a:lnTo>
                    <a:lnTo>
                      <a:pt x="1243456" y="2018905"/>
                    </a:lnTo>
                    <a:lnTo>
                      <a:pt x="1124077" y="1930076"/>
                    </a:lnTo>
                    <a:lnTo>
                      <a:pt x="959874" y="1875101"/>
                    </a:lnTo>
                    <a:lnTo>
                      <a:pt x="795671" y="1856588"/>
                    </a:lnTo>
                    <a:lnTo>
                      <a:pt x="631468" y="1847081"/>
                    </a:lnTo>
                    <a:lnTo>
                      <a:pt x="467264" y="1823973"/>
                    </a:lnTo>
                    <a:lnTo>
                      <a:pt x="303061" y="1768237"/>
                    </a:lnTo>
                    <a:lnTo>
                      <a:pt x="299777" y="1766542"/>
                    </a:lnTo>
                    <a:lnTo>
                      <a:pt x="138858" y="1658247"/>
                    </a:lnTo>
                    <a:lnTo>
                      <a:pt x="41859" y="1514178"/>
                    </a:lnTo>
                    <a:lnTo>
                      <a:pt x="0" y="1261815"/>
                    </a:lnTo>
                    <a:lnTo>
                      <a:pt x="22935" y="1009452"/>
                    </a:lnTo>
                    <a:lnTo>
                      <a:pt x="72998" y="757089"/>
                    </a:lnTo>
                    <a:lnTo>
                      <a:pt x="137752" y="504726"/>
                    </a:lnTo>
                    <a:lnTo>
                      <a:pt x="138858" y="501740"/>
                    </a:lnTo>
                    <a:lnTo>
                      <a:pt x="205155" y="252363"/>
                    </a:lnTo>
                    <a:lnTo>
                      <a:pt x="290057" y="0"/>
                    </a:lnTo>
                    <a:close/>
                  </a:path>
                </a:pathLst>
              </a:custGeom>
              <a:solidFill>
                <a:srgbClr val="FF7D63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igura a mano libera: forma 256">
                <a:extLst>
                  <a:ext uri="{FF2B5EF4-FFF2-40B4-BE49-F238E27FC236}">
                    <a16:creationId xmlns:a16="http://schemas.microsoft.com/office/drawing/2014/main" id="{4FD790A2-00DF-1D01-0619-E8769AEB5EBF}"/>
                  </a:ext>
                </a:extLst>
              </p:cNvPr>
              <p:cNvSpPr/>
              <p:nvPr/>
            </p:nvSpPr>
            <p:spPr>
              <a:xfrm>
                <a:off x="9108906" y="3095438"/>
                <a:ext cx="187774" cy="165119"/>
              </a:xfrm>
              <a:custGeom>
                <a:avLst/>
                <a:gdLst>
                  <a:gd name="connsiteX0" fmla="*/ 23572 w 187774"/>
                  <a:gd name="connsiteY0" fmla="*/ 0 h 165119"/>
                  <a:gd name="connsiteX1" fmla="*/ 187774 w 187774"/>
                  <a:gd name="connsiteY1" fmla="*/ 0 h 165119"/>
                  <a:gd name="connsiteX2" fmla="*/ 187774 w 187774"/>
                  <a:gd name="connsiteY2" fmla="*/ 165120 h 165119"/>
                  <a:gd name="connsiteX3" fmla="*/ 23572 w 187774"/>
                  <a:gd name="connsiteY3" fmla="*/ 72902 h 165119"/>
                  <a:gd name="connsiteX4" fmla="*/ 0 w 187774"/>
                  <a:gd name="connsiteY4" fmla="*/ 0 h 165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74" h="165119">
                    <a:moveTo>
                      <a:pt x="23572" y="0"/>
                    </a:moveTo>
                    <a:lnTo>
                      <a:pt x="187774" y="0"/>
                    </a:lnTo>
                    <a:lnTo>
                      <a:pt x="187774" y="165120"/>
                    </a:lnTo>
                    <a:lnTo>
                      <a:pt x="23572" y="729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7D63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8" name="Figura a mano libera: forma 257">
              <a:extLst>
                <a:ext uri="{FF2B5EF4-FFF2-40B4-BE49-F238E27FC236}">
                  <a16:creationId xmlns:a16="http://schemas.microsoft.com/office/drawing/2014/main" id="{9BD4F86E-DBBD-92F8-22E6-8FE509F7E1C1}"/>
                </a:ext>
              </a:extLst>
            </p:cNvPr>
            <p:cNvSpPr/>
            <p:nvPr/>
          </p:nvSpPr>
          <p:spPr>
            <a:xfrm>
              <a:off x="6450489" y="3095438"/>
              <a:ext cx="2144554" cy="2018904"/>
            </a:xfrm>
            <a:custGeom>
              <a:avLst/>
              <a:gdLst>
                <a:gd name="connsiteX0" fmla="*/ 1039956 w 2144554"/>
                <a:gd name="connsiteY0" fmla="*/ 122937 h 2018904"/>
                <a:gd name="connsiteX1" fmla="*/ 1081894 w 2144554"/>
                <a:gd name="connsiteY1" fmla="*/ 0 h 2018904"/>
                <a:gd name="connsiteX2" fmla="*/ 1191156 w 2144554"/>
                <a:gd name="connsiteY2" fmla="*/ 0 h 2018904"/>
                <a:gd name="connsiteX3" fmla="*/ 1106254 w 2144554"/>
                <a:gd name="connsiteY3" fmla="*/ 252363 h 2018904"/>
                <a:gd name="connsiteX4" fmla="*/ 1039956 w 2144554"/>
                <a:gd name="connsiteY4" fmla="*/ 501740 h 2018904"/>
                <a:gd name="connsiteX5" fmla="*/ 1038850 w 2144554"/>
                <a:gd name="connsiteY5" fmla="*/ 504726 h 2018904"/>
                <a:gd name="connsiteX6" fmla="*/ 974096 w 2144554"/>
                <a:gd name="connsiteY6" fmla="*/ 757089 h 2018904"/>
                <a:gd name="connsiteX7" fmla="*/ 924034 w 2144554"/>
                <a:gd name="connsiteY7" fmla="*/ 1009452 h 2018904"/>
                <a:gd name="connsiteX8" fmla="*/ 901098 w 2144554"/>
                <a:gd name="connsiteY8" fmla="*/ 1261815 h 2018904"/>
                <a:gd name="connsiteX9" fmla="*/ 942957 w 2144554"/>
                <a:gd name="connsiteY9" fmla="*/ 1514178 h 2018904"/>
                <a:gd name="connsiteX10" fmla="*/ 1039956 w 2144554"/>
                <a:gd name="connsiteY10" fmla="*/ 1658247 h 2018904"/>
                <a:gd name="connsiteX11" fmla="*/ 1200875 w 2144554"/>
                <a:gd name="connsiteY11" fmla="*/ 1766542 h 2018904"/>
                <a:gd name="connsiteX12" fmla="*/ 1204160 w 2144554"/>
                <a:gd name="connsiteY12" fmla="*/ 1768237 h 2018904"/>
                <a:gd name="connsiteX13" fmla="*/ 1368363 w 2144554"/>
                <a:gd name="connsiteY13" fmla="*/ 1823973 h 2018904"/>
                <a:gd name="connsiteX14" fmla="*/ 1532566 w 2144554"/>
                <a:gd name="connsiteY14" fmla="*/ 1847081 h 2018904"/>
                <a:gd name="connsiteX15" fmla="*/ 1696769 w 2144554"/>
                <a:gd name="connsiteY15" fmla="*/ 1856588 h 2018904"/>
                <a:gd name="connsiteX16" fmla="*/ 1860973 w 2144554"/>
                <a:gd name="connsiteY16" fmla="*/ 1875101 h 2018904"/>
                <a:gd name="connsiteX17" fmla="*/ 2025176 w 2144554"/>
                <a:gd name="connsiteY17" fmla="*/ 1930076 h 2018904"/>
                <a:gd name="connsiteX18" fmla="*/ 2144554 w 2144554"/>
                <a:gd name="connsiteY18" fmla="*/ 2018905 h 2018904"/>
                <a:gd name="connsiteX19" fmla="*/ 2025176 w 2144554"/>
                <a:gd name="connsiteY19" fmla="*/ 2018905 h 2018904"/>
                <a:gd name="connsiteX20" fmla="*/ 1860973 w 2144554"/>
                <a:gd name="connsiteY20" fmla="*/ 2018905 h 2018904"/>
                <a:gd name="connsiteX21" fmla="*/ 1696769 w 2144554"/>
                <a:gd name="connsiteY21" fmla="*/ 2018905 h 2018904"/>
                <a:gd name="connsiteX22" fmla="*/ 1532566 w 2144554"/>
                <a:gd name="connsiteY22" fmla="*/ 2018905 h 2018904"/>
                <a:gd name="connsiteX23" fmla="*/ 1368363 w 2144554"/>
                <a:gd name="connsiteY23" fmla="*/ 2018905 h 2018904"/>
                <a:gd name="connsiteX24" fmla="*/ 1204160 w 2144554"/>
                <a:gd name="connsiteY24" fmla="*/ 2018905 h 2018904"/>
                <a:gd name="connsiteX25" fmla="*/ 1039956 w 2144554"/>
                <a:gd name="connsiteY25" fmla="*/ 2018905 h 2018904"/>
                <a:gd name="connsiteX26" fmla="*/ 875753 w 2144554"/>
                <a:gd name="connsiteY26" fmla="*/ 2018905 h 2018904"/>
                <a:gd name="connsiteX27" fmla="*/ 711550 w 2144554"/>
                <a:gd name="connsiteY27" fmla="*/ 2018905 h 2018904"/>
                <a:gd name="connsiteX28" fmla="*/ 547346 w 2144554"/>
                <a:gd name="connsiteY28" fmla="*/ 2018905 h 2018904"/>
                <a:gd name="connsiteX29" fmla="*/ 383143 w 2144554"/>
                <a:gd name="connsiteY29" fmla="*/ 2018905 h 2018904"/>
                <a:gd name="connsiteX30" fmla="*/ 218940 w 2144554"/>
                <a:gd name="connsiteY30" fmla="*/ 2018905 h 2018904"/>
                <a:gd name="connsiteX31" fmla="*/ 54736 w 2144554"/>
                <a:gd name="connsiteY31" fmla="*/ 2018905 h 2018904"/>
                <a:gd name="connsiteX32" fmla="*/ 0 w 2144554"/>
                <a:gd name="connsiteY32" fmla="*/ 2018905 h 2018904"/>
                <a:gd name="connsiteX33" fmla="*/ 54736 w 2144554"/>
                <a:gd name="connsiteY33" fmla="*/ 1958209 h 2018904"/>
                <a:gd name="connsiteX34" fmla="*/ 104342 w 2144554"/>
                <a:gd name="connsiteY34" fmla="*/ 1766542 h 2018904"/>
                <a:gd name="connsiteX35" fmla="*/ 218940 w 2144554"/>
                <a:gd name="connsiteY35" fmla="*/ 1691776 h 2018904"/>
                <a:gd name="connsiteX36" fmla="*/ 336882 w 2144554"/>
                <a:gd name="connsiteY36" fmla="*/ 1514178 h 2018904"/>
                <a:gd name="connsiteX37" fmla="*/ 383143 w 2144554"/>
                <a:gd name="connsiteY37" fmla="*/ 1472466 h 2018904"/>
                <a:gd name="connsiteX38" fmla="*/ 511016 w 2144554"/>
                <a:gd name="connsiteY38" fmla="*/ 1261815 h 2018904"/>
                <a:gd name="connsiteX39" fmla="*/ 547346 w 2144554"/>
                <a:gd name="connsiteY39" fmla="*/ 1216858 h 2018904"/>
                <a:gd name="connsiteX40" fmla="*/ 655847 w 2144554"/>
                <a:gd name="connsiteY40" fmla="*/ 1009452 h 2018904"/>
                <a:gd name="connsiteX41" fmla="*/ 711550 w 2144554"/>
                <a:gd name="connsiteY41" fmla="*/ 913764 h 2018904"/>
                <a:gd name="connsiteX42" fmla="*/ 774457 w 2144554"/>
                <a:gd name="connsiteY42" fmla="*/ 757089 h 2018904"/>
                <a:gd name="connsiteX43" fmla="*/ 875753 w 2144554"/>
                <a:gd name="connsiteY43" fmla="*/ 530462 h 2018904"/>
                <a:gd name="connsiteX44" fmla="*/ 883897 w 2144554"/>
                <a:gd name="connsiteY44" fmla="*/ 504726 h 2018904"/>
                <a:gd name="connsiteX45" fmla="*/ 981214 w 2144554"/>
                <a:gd name="connsiteY45" fmla="*/ 252363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44554" h="2018904">
                  <a:moveTo>
                    <a:pt x="1039956" y="122937"/>
                  </a:moveTo>
                  <a:lnTo>
                    <a:pt x="1081894" y="0"/>
                  </a:lnTo>
                  <a:lnTo>
                    <a:pt x="1191156" y="0"/>
                  </a:lnTo>
                  <a:lnTo>
                    <a:pt x="1106254" y="252363"/>
                  </a:lnTo>
                  <a:lnTo>
                    <a:pt x="1039956" y="501740"/>
                  </a:lnTo>
                  <a:lnTo>
                    <a:pt x="1038850" y="504726"/>
                  </a:lnTo>
                  <a:lnTo>
                    <a:pt x="974096" y="757089"/>
                  </a:lnTo>
                  <a:lnTo>
                    <a:pt x="924034" y="1009452"/>
                  </a:lnTo>
                  <a:lnTo>
                    <a:pt x="901098" y="1261815"/>
                  </a:lnTo>
                  <a:lnTo>
                    <a:pt x="942957" y="1514178"/>
                  </a:lnTo>
                  <a:lnTo>
                    <a:pt x="1039956" y="1658247"/>
                  </a:lnTo>
                  <a:lnTo>
                    <a:pt x="1200875" y="1766542"/>
                  </a:lnTo>
                  <a:lnTo>
                    <a:pt x="1204160" y="1768237"/>
                  </a:lnTo>
                  <a:lnTo>
                    <a:pt x="1368363" y="1823973"/>
                  </a:lnTo>
                  <a:lnTo>
                    <a:pt x="1532566" y="1847081"/>
                  </a:lnTo>
                  <a:lnTo>
                    <a:pt x="1696769" y="1856588"/>
                  </a:lnTo>
                  <a:lnTo>
                    <a:pt x="1860973" y="1875101"/>
                  </a:lnTo>
                  <a:lnTo>
                    <a:pt x="2025176" y="1930076"/>
                  </a:lnTo>
                  <a:lnTo>
                    <a:pt x="2144554" y="2018905"/>
                  </a:lnTo>
                  <a:lnTo>
                    <a:pt x="2025176" y="2018905"/>
                  </a:lnTo>
                  <a:lnTo>
                    <a:pt x="1860973" y="2018905"/>
                  </a:lnTo>
                  <a:lnTo>
                    <a:pt x="1696769" y="2018905"/>
                  </a:lnTo>
                  <a:lnTo>
                    <a:pt x="1532566" y="2018905"/>
                  </a:lnTo>
                  <a:lnTo>
                    <a:pt x="1368363" y="2018905"/>
                  </a:lnTo>
                  <a:lnTo>
                    <a:pt x="1204160" y="2018905"/>
                  </a:lnTo>
                  <a:lnTo>
                    <a:pt x="1039956" y="2018905"/>
                  </a:lnTo>
                  <a:lnTo>
                    <a:pt x="875753" y="2018905"/>
                  </a:lnTo>
                  <a:lnTo>
                    <a:pt x="711550" y="2018905"/>
                  </a:lnTo>
                  <a:lnTo>
                    <a:pt x="547346" y="2018905"/>
                  </a:lnTo>
                  <a:lnTo>
                    <a:pt x="383143" y="2018905"/>
                  </a:lnTo>
                  <a:lnTo>
                    <a:pt x="218940" y="2018905"/>
                  </a:lnTo>
                  <a:lnTo>
                    <a:pt x="54736" y="2018905"/>
                  </a:lnTo>
                  <a:lnTo>
                    <a:pt x="0" y="2018905"/>
                  </a:lnTo>
                  <a:lnTo>
                    <a:pt x="54736" y="1958209"/>
                  </a:lnTo>
                  <a:lnTo>
                    <a:pt x="104342" y="1766542"/>
                  </a:lnTo>
                  <a:lnTo>
                    <a:pt x="218940" y="1691776"/>
                  </a:lnTo>
                  <a:lnTo>
                    <a:pt x="336882" y="1514178"/>
                  </a:lnTo>
                  <a:lnTo>
                    <a:pt x="383143" y="1472466"/>
                  </a:lnTo>
                  <a:lnTo>
                    <a:pt x="511016" y="1261815"/>
                  </a:lnTo>
                  <a:lnTo>
                    <a:pt x="547346" y="1216858"/>
                  </a:lnTo>
                  <a:lnTo>
                    <a:pt x="655847" y="1009452"/>
                  </a:lnTo>
                  <a:lnTo>
                    <a:pt x="711550" y="913764"/>
                  </a:lnTo>
                  <a:lnTo>
                    <a:pt x="774457" y="757089"/>
                  </a:lnTo>
                  <a:lnTo>
                    <a:pt x="875753" y="530462"/>
                  </a:lnTo>
                  <a:lnTo>
                    <a:pt x="883897" y="504726"/>
                  </a:lnTo>
                  <a:lnTo>
                    <a:pt x="981214" y="252363"/>
                  </a:lnTo>
                  <a:close/>
                </a:path>
              </a:pathLst>
            </a:custGeom>
            <a:solidFill>
              <a:srgbClr val="FFA99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igura a mano libera: forma 258">
              <a:extLst>
                <a:ext uri="{FF2B5EF4-FFF2-40B4-BE49-F238E27FC236}">
                  <a16:creationId xmlns:a16="http://schemas.microsoft.com/office/drawing/2014/main" id="{CC59220A-F585-DDE3-0CE1-98F7A2003E36}"/>
                </a:ext>
              </a:extLst>
            </p:cNvPr>
            <p:cNvSpPr/>
            <p:nvPr/>
          </p:nvSpPr>
          <p:spPr>
            <a:xfrm>
              <a:off x="6341022" y="3095438"/>
              <a:ext cx="1191361" cy="2018904"/>
            </a:xfrm>
            <a:custGeom>
              <a:avLst/>
              <a:gdLst>
                <a:gd name="connsiteX0" fmla="*/ 985220 w 1191361"/>
                <a:gd name="connsiteY0" fmla="*/ 157674 h 2018904"/>
                <a:gd name="connsiteX1" fmla="*/ 1055165 w 1191361"/>
                <a:gd name="connsiteY1" fmla="*/ 0 h 2018904"/>
                <a:gd name="connsiteX2" fmla="*/ 1149423 w 1191361"/>
                <a:gd name="connsiteY2" fmla="*/ 0 h 2018904"/>
                <a:gd name="connsiteX3" fmla="*/ 1191361 w 1191361"/>
                <a:gd name="connsiteY3" fmla="*/ 0 h 2018904"/>
                <a:gd name="connsiteX4" fmla="*/ 1149423 w 1191361"/>
                <a:gd name="connsiteY4" fmla="*/ 122937 h 2018904"/>
                <a:gd name="connsiteX5" fmla="*/ 1090681 w 1191361"/>
                <a:gd name="connsiteY5" fmla="*/ 252363 h 2018904"/>
                <a:gd name="connsiteX6" fmla="*/ 993364 w 1191361"/>
                <a:gd name="connsiteY6" fmla="*/ 504726 h 2018904"/>
                <a:gd name="connsiteX7" fmla="*/ 985220 w 1191361"/>
                <a:gd name="connsiteY7" fmla="*/ 530462 h 2018904"/>
                <a:gd name="connsiteX8" fmla="*/ 883924 w 1191361"/>
                <a:gd name="connsiteY8" fmla="*/ 757089 h 2018904"/>
                <a:gd name="connsiteX9" fmla="*/ 821016 w 1191361"/>
                <a:gd name="connsiteY9" fmla="*/ 913764 h 2018904"/>
                <a:gd name="connsiteX10" fmla="*/ 765313 w 1191361"/>
                <a:gd name="connsiteY10" fmla="*/ 1009452 h 2018904"/>
                <a:gd name="connsiteX11" fmla="*/ 656813 w 1191361"/>
                <a:gd name="connsiteY11" fmla="*/ 1216858 h 2018904"/>
                <a:gd name="connsiteX12" fmla="*/ 620483 w 1191361"/>
                <a:gd name="connsiteY12" fmla="*/ 1261815 h 2018904"/>
                <a:gd name="connsiteX13" fmla="*/ 492610 w 1191361"/>
                <a:gd name="connsiteY13" fmla="*/ 1472466 h 2018904"/>
                <a:gd name="connsiteX14" fmla="*/ 446348 w 1191361"/>
                <a:gd name="connsiteY14" fmla="*/ 1514178 h 2018904"/>
                <a:gd name="connsiteX15" fmla="*/ 328407 w 1191361"/>
                <a:gd name="connsiteY15" fmla="*/ 1691776 h 2018904"/>
                <a:gd name="connsiteX16" fmla="*/ 213809 w 1191361"/>
                <a:gd name="connsiteY16" fmla="*/ 1766542 h 2018904"/>
                <a:gd name="connsiteX17" fmla="*/ 164203 w 1191361"/>
                <a:gd name="connsiteY17" fmla="*/ 1958209 h 2018904"/>
                <a:gd name="connsiteX18" fmla="*/ 109467 w 1191361"/>
                <a:gd name="connsiteY18" fmla="*/ 2018905 h 2018904"/>
                <a:gd name="connsiteX19" fmla="*/ 0 w 1191361"/>
                <a:gd name="connsiteY19" fmla="*/ 2018905 h 2018904"/>
                <a:gd name="connsiteX20" fmla="*/ 0 w 1191361"/>
                <a:gd name="connsiteY20" fmla="*/ 1766542 h 2018904"/>
                <a:gd name="connsiteX21" fmla="*/ 0 w 1191361"/>
                <a:gd name="connsiteY21" fmla="*/ 1514178 h 2018904"/>
                <a:gd name="connsiteX22" fmla="*/ 0 w 1191361"/>
                <a:gd name="connsiteY22" fmla="*/ 1261815 h 2018904"/>
                <a:gd name="connsiteX23" fmla="*/ 0 w 1191361"/>
                <a:gd name="connsiteY23" fmla="*/ 1133002 h 2018904"/>
                <a:gd name="connsiteX24" fmla="*/ 164203 w 1191361"/>
                <a:gd name="connsiteY24" fmla="*/ 1107855 h 2018904"/>
                <a:gd name="connsiteX25" fmla="*/ 328407 w 1191361"/>
                <a:gd name="connsiteY25" fmla="*/ 1027309 h 2018904"/>
                <a:gd name="connsiteX26" fmla="*/ 349693 w 1191361"/>
                <a:gd name="connsiteY26" fmla="*/ 1009452 h 2018904"/>
                <a:gd name="connsiteX27" fmla="*/ 492610 w 1191361"/>
                <a:gd name="connsiteY27" fmla="*/ 900820 h 2018904"/>
                <a:gd name="connsiteX28" fmla="*/ 613875 w 1191361"/>
                <a:gd name="connsiteY28" fmla="*/ 757089 h 2018904"/>
                <a:gd name="connsiteX29" fmla="*/ 656813 w 1191361"/>
                <a:gd name="connsiteY29" fmla="*/ 709371 h 2018904"/>
                <a:gd name="connsiteX30" fmla="*/ 789335 w 1191361"/>
                <a:gd name="connsiteY30" fmla="*/ 504726 h 2018904"/>
                <a:gd name="connsiteX31" fmla="*/ 821016 w 1191361"/>
                <a:gd name="connsiteY31" fmla="*/ 460232 h 2018904"/>
                <a:gd name="connsiteX32" fmla="*/ 931562 w 1191361"/>
                <a:gd name="connsiteY32" fmla="*/ 252363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91361" h="2018904">
                  <a:moveTo>
                    <a:pt x="985220" y="157674"/>
                  </a:moveTo>
                  <a:lnTo>
                    <a:pt x="1055165" y="0"/>
                  </a:lnTo>
                  <a:lnTo>
                    <a:pt x="1149423" y="0"/>
                  </a:lnTo>
                  <a:lnTo>
                    <a:pt x="1191361" y="0"/>
                  </a:lnTo>
                  <a:lnTo>
                    <a:pt x="1149423" y="122937"/>
                  </a:lnTo>
                  <a:lnTo>
                    <a:pt x="1090681" y="252363"/>
                  </a:lnTo>
                  <a:lnTo>
                    <a:pt x="993364" y="504726"/>
                  </a:lnTo>
                  <a:lnTo>
                    <a:pt x="985220" y="530462"/>
                  </a:lnTo>
                  <a:lnTo>
                    <a:pt x="883924" y="757089"/>
                  </a:lnTo>
                  <a:lnTo>
                    <a:pt x="821016" y="913764"/>
                  </a:lnTo>
                  <a:lnTo>
                    <a:pt x="765313" y="1009452"/>
                  </a:lnTo>
                  <a:lnTo>
                    <a:pt x="656813" y="1216858"/>
                  </a:lnTo>
                  <a:lnTo>
                    <a:pt x="620483" y="1261815"/>
                  </a:lnTo>
                  <a:lnTo>
                    <a:pt x="492610" y="1472466"/>
                  </a:lnTo>
                  <a:lnTo>
                    <a:pt x="446348" y="1514178"/>
                  </a:lnTo>
                  <a:lnTo>
                    <a:pt x="328407" y="1691776"/>
                  </a:lnTo>
                  <a:lnTo>
                    <a:pt x="213809" y="1766542"/>
                  </a:lnTo>
                  <a:lnTo>
                    <a:pt x="164203" y="1958209"/>
                  </a:lnTo>
                  <a:lnTo>
                    <a:pt x="109467" y="2018905"/>
                  </a:lnTo>
                  <a:lnTo>
                    <a:pt x="0" y="2018905"/>
                  </a:lnTo>
                  <a:lnTo>
                    <a:pt x="0" y="1766542"/>
                  </a:lnTo>
                  <a:lnTo>
                    <a:pt x="0" y="1514178"/>
                  </a:lnTo>
                  <a:lnTo>
                    <a:pt x="0" y="1261815"/>
                  </a:lnTo>
                  <a:lnTo>
                    <a:pt x="0" y="1133002"/>
                  </a:lnTo>
                  <a:lnTo>
                    <a:pt x="164203" y="1107855"/>
                  </a:lnTo>
                  <a:lnTo>
                    <a:pt x="328407" y="1027309"/>
                  </a:lnTo>
                  <a:lnTo>
                    <a:pt x="349693" y="1009452"/>
                  </a:lnTo>
                  <a:lnTo>
                    <a:pt x="492610" y="900820"/>
                  </a:lnTo>
                  <a:lnTo>
                    <a:pt x="613875" y="757089"/>
                  </a:lnTo>
                  <a:lnTo>
                    <a:pt x="656813" y="709371"/>
                  </a:lnTo>
                  <a:lnTo>
                    <a:pt x="789335" y="504726"/>
                  </a:lnTo>
                  <a:lnTo>
                    <a:pt x="821016" y="460232"/>
                  </a:lnTo>
                  <a:lnTo>
                    <a:pt x="931562" y="252363"/>
                  </a:lnTo>
                  <a:close/>
                </a:path>
              </a:pathLst>
            </a:custGeom>
            <a:solidFill>
              <a:srgbClr val="FFC5BA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igura a mano libera: forma 259">
              <a:extLst>
                <a:ext uri="{FF2B5EF4-FFF2-40B4-BE49-F238E27FC236}">
                  <a16:creationId xmlns:a16="http://schemas.microsoft.com/office/drawing/2014/main" id="{DBD34F14-A9E2-4C8B-66D5-3304A9D7DE24}"/>
                </a:ext>
              </a:extLst>
            </p:cNvPr>
            <p:cNvSpPr/>
            <p:nvPr/>
          </p:nvSpPr>
          <p:spPr>
            <a:xfrm>
              <a:off x="6341022" y="3095438"/>
              <a:ext cx="1055165" cy="1133001"/>
            </a:xfrm>
            <a:custGeom>
              <a:avLst/>
              <a:gdLst>
                <a:gd name="connsiteX0" fmla="*/ 821016 w 1055165"/>
                <a:gd name="connsiteY0" fmla="*/ 94987 h 1133001"/>
                <a:gd name="connsiteX1" fmla="*/ 874488 w 1055165"/>
                <a:gd name="connsiteY1" fmla="*/ 0 h 1133001"/>
                <a:gd name="connsiteX2" fmla="*/ 985220 w 1055165"/>
                <a:gd name="connsiteY2" fmla="*/ 0 h 1133001"/>
                <a:gd name="connsiteX3" fmla="*/ 1055165 w 1055165"/>
                <a:gd name="connsiteY3" fmla="*/ 0 h 1133001"/>
                <a:gd name="connsiteX4" fmla="*/ 985220 w 1055165"/>
                <a:gd name="connsiteY4" fmla="*/ 157674 h 1133001"/>
                <a:gd name="connsiteX5" fmla="*/ 931562 w 1055165"/>
                <a:gd name="connsiteY5" fmla="*/ 252363 h 1133001"/>
                <a:gd name="connsiteX6" fmla="*/ 821016 w 1055165"/>
                <a:gd name="connsiteY6" fmla="*/ 460232 h 1133001"/>
                <a:gd name="connsiteX7" fmla="*/ 789335 w 1055165"/>
                <a:gd name="connsiteY7" fmla="*/ 504726 h 1133001"/>
                <a:gd name="connsiteX8" fmla="*/ 656813 w 1055165"/>
                <a:gd name="connsiteY8" fmla="*/ 709371 h 1133001"/>
                <a:gd name="connsiteX9" fmla="*/ 613875 w 1055165"/>
                <a:gd name="connsiteY9" fmla="*/ 757089 h 1133001"/>
                <a:gd name="connsiteX10" fmla="*/ 492610 w 1055165"/>
                <a:gd name="connsiteY10" fmla="*/ 900820 h 1133001"/>
                <a:gd name="connsiteX11" fmla="*/ 349693 w 1055165"/>
                <a:gd name="connsiteY11" fmla="*/ 1009452 h 1133001"/>
                <a:gd name="connsiteX12" fmla="*/ 328407 w 1055165"/>
                <a:gd name="connsiteY12" fmla="*/ 1027309 h 1133001"/>
                <a:gd name="connsiteX13" fmla="*/ 164203 w 1055165"/>
                <a:gd name="connsiteY13" fmla="*/ 1107855 h 1133001"/>
                <a:gd name="connsiteX14" fmla="*/ 0 w 1055165"/>
                <a:gd name="connsiteY14" fmla="*/ 1133002 h 1133001"/>
                <a:gd name="connsiteX15" fmla="*/ 0 w 1055165"/>
                <a:gd name="connsiteY15" fmla="*/ 1009452 h 1133001"/>
                <a:gd name="connsiteX16" fmla="*/ 0 w 1055165"/>
                <a:gd name="connsiteY16" fmla="*/ 757089 h 1133001"/>
                <a:gd name="connsiteX17" fmla="*/ 0 w 1055165"/>
                <a:gd name="connsiteY17" fmla="*/ 723759 h 1133001"/>
                <a:gd name="connsiteX18" fmla="*/ 164203 w 1055165"/>
                <a:gd name="connsiteY18" fmla="*/ 696440 h 1133001"/>
                <a:gd name="connsiteX19" fmla="*/ 328407 w 1055165"/>
                <a:gd name="connsiteY19" fmla="*/ 624442 h 1133001"/>
                <a:gd name="connsiteX20" fmla="*/ 484996 w 1055165"/>
                <a:gd name="connsiteY20" fmla="*/ 504726 h 1133001"/>
                <a:gd name="connsiteX21" fmla="*/ 492610 w 1055165"/>
                <a:gd name="connsiteY21" fmla="*/ 499065 h 1133001"/>
                <a:gd name="connsiteX22" fmla="*/ 656813 w 1055165"/>
                <a:gd name="connsiteY22" fmla="*/ 326378 h 1133001"/>
                <a:gd name="connsiteX23" fmla="*/ 709431 w 1055165"/>
                <a:gd name="connsiteY23" fmla="*/ 252363 h 113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5165" h="1133001">
                  <a:moveTo>
                    <a:pt x="821016" y="94987"/>
                  </a:moveTo>
                  <a:lnTo>
                    <a:pt x="874488" y="0"/>
                  </a:lnTo>
                  <a:lnTo>
                    <a:pt x="985220" y="0"/>
                  </a:lnTo>
                  <a:lnTo>
                    <a:pt x="1055165" y="0"/>
                  </a:lnTo>
                  <a:lnTo>
                    <a:pt x="985220" y="157674"/>
                  </a:lnTo>
                  <a:lnTo>
                    <a:pt x="931562" y="252363"/>
                  </a:lnTo>
                  <a:lnTo>
                    <a:pt x="821016" y="460232"/>
                  </a:lnTo>
                  <a:lnTo>
                    <a:pt x="789335" y="504726"/>
                  </a:lnTo>
                  <a:lnTo>
                    <a:pt x="656813" y="709371"/>
                  </a:lnTo>
                  <a:lnTo>
                    <a:pt x="613875" y="757089"/>
                  </a:lnTo>
                  <a:lnTo>
                    <a:pt x="492610" y="900820"/>
                  </a:lnTo>
                  <a:lnTo>
                    <a:pt x="349693" y="1009452"/>
                  </a:lnTo>
                  <a:lnTo>
                    <a:pt x="328407" y="1027309"/>
                  </a:lnTo>
                  <a:lnTo>
                    <a:pt x="164203" y="1107855"/>
                  </a:lnTo>
                  <a:lnTo>
                    <a:pt x="0" y="1133002"/>
                  </a:lnTo>
                  <a:lnTo>
                    <a:pt x="0" y="1009452"/>
                  </a:lnTo>
                  <a:lnTo>
                    <a:pt x="0" y="757089"/>
                  </a:lnTo>
                  <a:lnTo>
                    <a:pt x="0" y="723759"/>
                  </a:lnTo>
                  <a:lnTo>
                    <a:pt x="164203" y="696440"/>
                  </a:lnTo>
                  <a:lnTo>
                    <a:pt x="328407" y="624442"/>
                  </a:lnTo>
                  <a:lnTo>
                    <a:pt x="484996" y="504726"/>
                  </a:lnTo>
                  <a:lnTo>
                    <a:pt x="492610" y="499065"/>
                  </a:lnTo>
                  <a:lnTo>
                    <a:pt x="656813" y="326378"/>
                  </a:lnTo>
                  <a:lnTo>
                    <a:pt x="709431" y="252363"/>
                  </a:lnTo>
                  <a:close/>
                </a:path>
              </a:pathLst>
            </a:custGeom>
            <a:solidFill>
              <a:srgbClr val="FFE2DC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igura a mano libera: forma 260">
              <a:extLst>
                <a:ext uri="{FF2B5EF4-FFF2-40B4-BE49-F238E27FC236}">
                  <a16:creationId xmlns:a16="http://schemas.microsoft.com/office/drawing/2014/main" id="{F00C8B2A-E33F-6B9E-81C2-B12F3132914A}"/>
                </a:ext>
              </a:extLst>
            </p:cNvPr>
            <p:cNvSpPr/>
            <p:nvPr/>
          </p:nvSpPr>
          <p:spPr>
            <a:xfrm>
              <a:off x="6341022" y="3095438"/>
              <a:ext cx="874488" cy="723758"/>
            </a:xfrm>
            <a:custGeom>
              <a:avLst/>
              <a:gdLst>
                <a:gd name="connsiteX0" fmla="*/ 328407 w 874488"/>
                <a:gd name="connsiteY0" fmla="*/ 240478 h 723758"/>
                <a:gd name="connsiteX1" fmla="*/ 492610 w 874488"/>
                <a:gd name="connsiteY1" fmla="*/ 112830 h 723758"/>
                <a:gd name="connsiteX2" fmla="*/ 600805 w 874488"/>
                <a:gd name="connsiteY2" fmla="*/ 0 h 723758"/>
                <a:gd name="connsiteX3" fmla="*/ 656813 w 874488"/>
                <a:gd name="connsiteY3" fmla="*/ 0 h 723758"/>
                <a:gd name="connsiteX4" fmla="*/ 821016 w 874488"/>
                <a:gd name="connsiteY4" fmla="*/ 0 h 723758"/>
                <a:gd name="connsiteX5" fmla="*/ 874488 w 874488"/>
                <a:gd name="connsiteY5" fmla="*/ 0 h 723758"/>
                <a:gd name="connsiteX6" fmla="*/ 821016 w 874488"/>
                <a:gd name="connsiteY6" fmla="*/ 94987 h 723758"/>
                <a:gd name="connsiteX7" fmla="*/ 709431 w 874488"/>
                <a:gd name="connsiteY7" fmla="*/ 252363 h 723758"/>
                <a:gd name="connsiteX8" fmla="*/ 656813 w 874488"/>
                <a:gd name="connsiteY8" fmla="*/ 326378 h 723758"/>
                <a:gd name="connsiteX9" fmla="*/ 492610 w 874488"/>
                <a:gd name="connsiteY9" fmla="*/ 499065 h 723758"/>
                <a:gd name="connsiteX10" fmla="*/ 484996 w 874488"/>
                <a:gd name="connsiteY10" fmla="*/ 504726 h 723758"/>
                <a:gd name="connsiteX11" fmla="*/ 328407 w 874488"/>
                <a:gd name="connsiteY11" fmla="*/ 624442 h 723758"/>
                <a:gd name="connsiteX12" fmla="*/ 164203 w 874488"/>
                <a:gd name="connsiteY12" fmla="*/ 696440 h 723758"/>
                <a:gd name="connsiteX13" fmla="*/ 0 w 874488"/>
                <a:gd name="connsiteY13" fmla="*/ 723759 h 723758"/>
                <a:gd name="connsiteX14" fmla="*/ 0 w 874488"/>
                <a:gd name="connsiteY14" fmla="*/ 504726 h 723758"/>
                <a:gd name="connsiteX15" fmla="*/ 0 w 874488"/>
                <a:gd name="connsiteY15" fmla="*/ 342304 h 723758"/>
                <a:gd name="connsiteX16" fmla="*/ 164203 w 874488"/>
                <a:gd name="connsiteY16" fmla="*/ 312974 h 723758"/>
                <a:gd name="connsiteX17" fmla="*/ 303836 w 874488"/>
                <a:gd name="connsiteY17" fmla="*/ 252363 h 72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74488" h="723758">
                  <a:moveTo>
                    <a:pt x="328407" y="240478"/>
                  </a:moveTo>
                  <a:lnTo>
                    <a:pt x="492610" y="112830"/>
                  </a:lnTo>
                  <a:lnTo>
                    <a:pt x="600805" y="0"/>
                  </a:lnTo>
                  <a:lnTo>
                    <a:pt x="656813" y="0"/>
                  </a:lnTo>
                  <a:lnTo>
                    <a:pt x="821016" y="0"/>
                  </a:lnTo>
                  <a:lnTo>
                    <a:pt x="874488" y="0"/>
                  </a:lnTo>
                  <a:lnTo>
                    <a:pt x="821016" y="94987"/>
                  </a:lnTo>
                  <a:lnTo>
                    <a:pt x="709431" y="252363"/>
                  </a:lnTo>
                  <a:lnTo>
                    <a:pt x="656813" y="326378"/>
                  </a:lnTo>
                  <a:lnTo>
                    <a:pt x="492610" y="499065"/>
                  </a:lnTo>
                  <a:lnTo>
                    <a:pt x="484996" y="504726"/>
                  </a:lnTo>
                  <a:lnTo>
                    <a:pt x="328407" y="624442"/>
                  </a:lnTo>
                  <a:lnTo>
                    <a:pt x="164203" y="696440"/>
                  </a:lnTo>
                  <a:lnTo>
                    <a:pt x="0" y="723759"/>
                  </a:lnTo>
                  <a:lnTo>
                    <a:pt x="0" y="504726"/>
                  </a:lnTo>
                  <a:lnTo>
                    <a:pt x="0" y="342304"/>
                  </a:lnTo>
                  <a:lnTo>
                    <a:pt x="164203" y="312974"/>
                  </a:lnTo>
                  <a:lnTo>
                    <a:pt x="303836" y="252363"/>
                  </a:lnTo>
                  <a:close/>
                </a:path>
              </a:pathLst>
            </a:custGeom>
            <a:solidFill>
              <a:srgbClr val="4FC3F7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igura a mano libera: forma 261">
              <a:extLst>
                <a:ext uri="{FF2B5EF4-FFF2-40B4-BE49-F238E27FC236}">
                  <a16:creationId xmlns:a16="http://schemas.microsoft.com/office/drawing/2014/main" id="{096BFA0B-B713-AE0F-AC9A-61F88504174A}"/>
                </a:ext>
              </a:extLst>
            </p:cNvPr>
            <p:cNvSpPr/>
            <p:nvPr/>
          </p:nvSpPr>
          <p:spPr>
            <a:xfrm>
              <a:off x="6341022" y="3095438"/>
              <a:ext cx="600805" cy="342304"/>
            </a:xfrm>
            <a:custGeom>
              <a:avLst/>
              <a:gdLst>
                <a:gd name="connsiteX0" fmla="*/ 164203 w 600805"/>
                <a:gd name="connsiteY0" fmla="*/ 146623 h 342304"/>
                <a:gd name="connsiteX1" fmla="*/ 328407 w 600805"/>
                <a:gd name="connsiteY1" fmla="*/ 66848 h 342304"/>
                <a:gd name="connsiteX2" fmla="*/ 416891 w 600805"/>
                <a:gd name="connsiteY2" fmla="*/ 0 h 342304"/>
                <a:gd name="connsiteX3" fmla="*/ 492610 w 600805"/>
                <a:gd name="connsiteY3" fmla="*/ 0 h 342304"/>
                <a:gd name="connsiteX4" fmla="*/ 600805 w 600805"/>
                <a:gd name="connsiteY4" fmla="*/ 0 h 342304"/>
                <a:gd name="connsiteX5" fmla="*/ 492610 w 600805"/>
                <a:gd name="connsiteY5" fmla="*/ 112830 h 342304"/>
                <a:gd name="connsiteX6" fmla="*/ 328407 w 600805"/>
                <a:gd name="connsiteY6" fmla="*/ 240478 h 342304"/>
                <a:gd name="connsiteX7" fmla="*/ 303836 w 600805"/>
                <a:gd name="connsiteY7" fmla="*/ 252363 h 342304"/>
                <a:gd name="connsiteX8" fmla="*/ 164203 w 600805"/>
                <a:gd name="connsiteY8" fmla="*/ 312974 h 342304"/>
                <a:gd name="connsiteX9" fmla="*/ 0 w 600805"/>
                <a:gd name="connsiteY9" fmla="*/ 342304 h 342304"/>
                <a:gd name="connsiteX10" fmla="*/ 0 w 600805"/>
                <a:gd name="connsiteY10" fmla="*/ 252363 h 342304"/>
                <a:gd name="connsiteX11" fmla="*/ 0 w 600805"/>
                <a:gd name="connsiteY11" fmla="*/ 181609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0805" h="342304">
                  <a:moveTo>
                    <a:pt x="164203" y="146623"/>
                  </a:moveTo>
                  <a:lnTo>
                    <a:pt x="328407" y="66848"/>
                  </a:lnTo>
                  <a:lnTo>
                    <a:pt x="416891" y="0"/>
                  </a:lnTo>
                  <a:lnTo>
                    <a:pt x="492610" y="0"/>
                  </a:lnTo>
                  <a:lnTo>
                    <a:pt x="600805" y="0"/>
                  </a:lnTo>
                  <a:lnTo>
                    <a:pt x="492610" y="112830"/>
                  </a:lnTo>
                  <a:lnTo>
                    <a:pt x="328407" y="240478"/>
                  </a:lnTo>
                  <a:lnTo>
                    <a:pt x="303836" y="252363"/>
                  </a:lnTo>
                  <a:lnTo>
                    <a:pt x="164203" y="312974"/>
                  </a:lnTo>
                  <a:lnTo>
                    <a:pt x="0" y="342304"/>
                  </a:lnTo>
                  <a:lnTo>
                    <a:pt x="0" y="252363"/>
                  </a:lnTo>
                  <a:lnTo>
                    <a:pt x="0" y="181609"/>
                  </a:lnTo>
                  <a:close/>
                </a:path>
              </a:pathLst>
            </a:custGeom>
            <a:solidFill>
              <a:srgbClr val="0288D1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igura a mano libera: forma 262">
              <a:extLst>
                <a:ext uri="{FF2B5EF4-FFF2-40B4-BE49-F238E27FC236}">
                  <a16:creationId xmlns:a16="http://schemas.microsoft.com/office/drawing/2014/main" id="{14BF28C0-9AEF-9D05-6AE9-BD2B19C95A16}"/>
                </a:ext>
              </a:extLst>
            </p:cNvPr>
            <p:cNvSpPr/>
            <p:nvPr/>
          </p:nvSpPr>
          <p:spPr>
            <a:xfrm>
              <a:off x="6341022" y="3095438"/>
              <a:ext cx="416890" cy="181608"/>
            </a:xfrm>
            <a:custGeom>
              <a:avLst/>
              <a:gdLst>
                <a:gd name="connsiteX0" fmla="*/ 164203 w 416890"/>
                <a:gd name="connsiteY0" fmla="*/ 0 h 181608"/>
                <a:gd name="connsiteX1" fmla="*/ 328407 w 416890"/>
                <a:gd name="connsiteY1" fmla="*/ 0 h 181608"/>
                <a:gd name="connsiteX2" fmla="*/ 416891 w 416890"/>
                <a:gd name="connsiteY2" fmla="*/ 0 h 181608"/>
                <a:gd name="connsiteX3" fmla="*/ 328407 w 416890"/>
                <a:gd name="connsiteY3" fmla="*/ 66848 h 181608"/>
                <a:gd name="connsiteX4" fmla="*/ 164203 w 416890"/>
                <a:gd name="connsiteY4" fmla="*/ 146623 h 181608"/>
                <a:gd name="connsiteX5" fmla="*/ 0 w 416890"/>
                <a:gd name="connsiteY5" fmla="*/ 181609 h 181608"/>
                <a:gd name="connsiteX6" fmla="*/ 0 w 416890"/>
                <a:gd name="connsiteY6" fmla="*/ 0 h 18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890" h="181608">
                  <a:moveTo>
                    <a:pt x="164203" y="0"/>
                  </a:moveTo>
                  <a:lnTo>
                    <a:pt x="328407" y="0"/>
                  </a:lnTo>
                  <a:lnTo>
                    <a:pt x="416891" y="0"/>
                  </a:lnTo>
                  <a:lnTo>
                    <a:pt x="328407" y="66848"/>
                  </a:lnTo>
                  <a:lnTo>
                    <a:pt x="164203" y="146623"/>
                  </a:lnTo>
                  <a:lnTo>
                    <a:pt x="0" y="18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79B"/>
            </a:solidFill>
            <a:ln w="66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4" name="Segnaposto contenuto 102">
              <a:extLst>
                <a:ext uri="{FF2B5EF4-FFF2-40B4-BE49-F238E27FC236}">
                  <a16:creationId xmlns:a16="http://schemas.microsoft.com/office/drawing/2014/main" id="{F869A04C-323F-C17D-5560-4BB6DC92D8F7}"/>
                </a:ext>
              </a:extLst>
            </p:cNvPr>
            <p:cNvGrpSpPr/>
            <p:nvPr/>
          </p:nvGrpSpPr>
          <p:grpSpPr>
            <a:xfrm>
              <a:off x="6310968" y="5114343"/>
              <a:ext cx="3053640" cy="287050"/>
              <a:chOff x="6310968" y="5114343"/>
              <a:chExt cx="3053640" cy="287050"/>
            </a:xfrm>
            <a:solidFill>
              <a:srgbClr val="000000"/>
            </a:solidFill>
          </p:grpSpPr>
          <p:grpSp>
            <p:nvGrpSpPr>
              <p:cNvPr id="265" name="Segnaposto contenuto 102">
                <a:extLst>
                  <a:ext uri="{FF2B5EF4-FFF2-40B4-BE49-F238E27FC236}">
                    <a16:creationId xmlns:a16="http://schemas.microsoft.com/office/drawing/2014/main" id="{AF544E94-32D7-376E-F692-AE98AD0BC98C}"/>
                  </a:ext>
                </a:extLst>
              </p:cNvPr>
              <p:cNvGrpSpPr/>
              <p:nvPr/>
            </p:nvGrpSpPr>
            <p:grpSpPr>
              <a:xfrm>
                <a:off x="6310968" y="5114343"/>
                <a:ext cx="60055" cy="138598"/>
                <a:chOff x="6310968" y="5114343"/>
                <a:chExt cx="60055" cy="138598"/>
              </a:xfrm>
              <a:solidFill>
                <a:srgbClr val="000000"/>
              </a:solidFill>
            </p:grpSpPr>
            <p:sp>
              <p:nvSpPr>
                <p:cNvPr id="266" name="Figura a mano libera: forma 265">
                  <a:extLst>
                    <a:ext uri="{FF2B5EF4-FFF2-40B4-BE49-F238E27FC236}">
                      <a16:creationId xmlns:a16="http://schemas.microsoft.com/office/drawing/2014/main" id="{68CDC2C0-F00E-85C6-5B61-07087518AC00}"/>
                    </a:ext>
                  </a:extLst>
                </p:cNvPr>
                <p:cNvSpPr/>
                <p:nvPr/>
              </p:nvSpPr>
              <p:spPr>
                <a:xfrm>
                  <a:off x="6341022" y="5114343"/>
                  <a:ext cx="6621" cy="23173"/>
                </a:xfrm>
                <a:custGeom>
                  <a:avLst/>
                  <a:gdLst>
                    <a:gd name="connsiteX0" fmla="*/ 734 w 6621"/>
                    <a:gd name="connsiteY0" fmla="*/ 352 h 23173"/>
                    <a:gd name="connsiteX1" fmla="*/ 734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734" y="352"/>
                      </a:moveTo>
                      <a:lnTo>
                        <a:pt x="734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" name="Figura a mano libera: forma 266">
                  <a:extLst>
                    <a:ext uri="{FF2B5EF4-FFF2-40B4-BE49-F238E27FC236}">
                      <a16:creationId xmlns:a16="http://schemas.microsoft.com/office/drawing/2014/main" id="{D2C8249D-800F-1F44-6DDF-F5CF81C5256D}"/>
                    </a:ext>
                  </a:extLst>
                </p:cNvPr>
                <p:cNvSpPr/>
                <p:nvPr/>
              </p:nvSpPr>
              <p:spPr>
                <a:xfrm flipV="1">
                  <a:off x="6310968" y="5162793"/>
                  <a:ext cx="60055" cy="90148"/>
                </a:xfrm>
                <a:custGeom>
                  <a:avLst/>
                  <a:gdLst>
                    <a:gd name="connsiteX0" fmla="*/ 30720 w 60055"/>
                    <a:gd name="connsiteY0" fmla="*/ 81167 h 90148"/>
                    <a:gd name="connsiteX1" fmla="*/ 17070 w 60055"/>
                    <a:gd name="connsiteY1" fmla="*/ 72229 h 90148"/>
                    <a:gd name="connsiteX2" fmla="*/ 12508 w 60055"/>
                    <a:gd name="connsiteY2" fmla="*/ 45376 h 90148"/>
                    <a:gd name="connsiteX3" fmla="*/ 17070 w 60055"/>
                    <a:gd name="connsiteY3" fmla="*/ 18580 h 90148"/>
                    <a:gd name="connsiteX4" fmla="*/ 30720 w 60055"/>
                    <a:gd name="connsiteY4" fmla="*/ 9641 h 90148"/>
                    <a:gd name="connsiteX5" fmla="*/ 44426 w 60055"/>
                    <a:gd name="connsiteY5" fmla="*/ 18580 h 90148"/>
                    <a:gd name="connsiteX6" fmla="*/ 49007 w 60055"/>
                    <a:gd name="connsiteY6" fmla="*/ 45376 h 90148"/>
                    <a:gd name="connsiteX7" fmla="*/ 44426 w 60055"/>
                    <a:gd name="connsiteY7" fmla="*/ 72229 h 90148"/>
                    <a:gd name="connsiteX8" fmla="*/ 30720 w 60055"/>
                    <a:gd name="connsiteY8" fmla="*/ 81167 h 90148"/>
                    <a:gd name="connsiteX9" fmla="*/ 30720 w 60055"/>
                    <a:gd name="connsiteY9" fmla="*/ 90479 h 90148"/>
                    <a:gd name="connsiteX10" fmla="*/ 53048 w 60055"/>
                    <a:gd name="connsiteY10" fmla="*/ 78914 h 90148"/>
                    <a:gd name="connsiteX11" fmla="*/ 60757 w 60055"/>
                    <a:gd name="connsiteY11" fmla="*/ 45376 h 90148"/>
                    <a:gd name="connsiteX12" fmla="*/ 53048 w 60055"/>
                    <a:gd name="connsiteY12" fmla="*/ 11876 h 90148"/>
                    <a:gd name="connsiteX13" fmla="*/ 30720 w 60055"/>
                    <a:gd name="connsiteY13" fmla="*/ 330 h 90148"/>
                    <a:gd name="connsiteX14" fmla="*/ 8411 w 60055"/>
                    <a:gd name="connsiteY14" fmla="*/ 11876 h 90148"/>
                    <a:gd name="connsiteX15" fmla="*/ 702 w 60055"/>
                    <a:gd name="connsiteY15" fmla="*/ 45376 h 90148"/>
                    <a:gd name="connsiteX16" fmla="*/ 8411 w 60055"/>
                    <a:gd name="connsiteY16" fmla="*/ 78914 h 90148"/>
                    <a:gd name="connsiteX17" fmla="*/ 30720 w 60055"/>
                    <a:gd name="connsiteY17" fmla="*/ 90479 h 9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0055" h="90148">
                      <a:moveTo>
                        <a:pt x="30720" y="81167"/>
                      </a:moveTo>
                      <a:cubicBezTo>
                        <a:pt x="24674" y="81167"/>
                        <a:pt x="20124" y="78188"/>
                        <a:pt x="17070" y="72229"/>
                      </a:cubicBezTo>
                      <a:cubicBezTo>
                        <a:pt x="14029" y="66283"/>
                        <a:pt x="12508" y="57332"/>
                        <a:pt x="12508" y="45376"/>
                      </a:cubicBezTo>
                      <a:cubicBezTo>
                        <a:pt x="12508" y="33471"/>
                        <a:pt x="14029" y="24539"/>
                        <a:pt x="17070" y="18580"/>
                      </a:cubicBezTo>
                      <a:cubicBezTo>
                        <a:pt x="20124" y="12621"/>
                        <a:pt x="24674" y="9641"/>
                        <a:pt x="30720" y="9641"/>
                      </a:cubicBezTo>
                      <a:cubicBezTo>
                        <a:pt x="36816" y="9641"/>
                        <a:pt x="41384" y="12621"/>
                        <a:pt x="44426" y="18580"/>
                      </a:cubicBezTo>
                      <a:cubicBezTo>
                        <a:pt x="47480" y="24539"/>
                        <a:pt x="49007" y="33471"/>
                        <a:pt x="49007" y="45376"/>
                      </a:cubicBezTo>
                      <a:cubicBezTo>
                        <a:pt x="49007" y="57332"/>
                        <a:pt x="47480" y="66283"/>
                        <a:pt x="44426" y="72229"/>
                      </a:cubicBezTo>
                      <a:cubicBezTo>
                        <a:pt x="41384" y="78188"/>
                        <a:pt x="36816" y="81167"/>
                        <a:pt x="30720" y="81167"/>
                      </a:cubicBezTo>
                      <a:close/>
                      <a:moveTo>
                        <a:pt x="30720" y="90479"/>
                      </a:moveTo>
                      <a:cubicBezTo>
                        <a:pt x="40466" y="90479"/>
                        <a:pt x="47908" y="86624"/>
                        <a:pt x="53048" y="78914"/>
                      </a:cubicBezTo>
                      <a:cubicBezTo>
                        <a:pt x="58187" y="71217"/>
                        <a:pt x="60757" y="60038"/>
                        <a:pt x="60757" y="45376"/>
                      </a:cubicBezTo>
                      <a:cubicBezTo>
                        <a:pt x="60757" y="30752"/>
                        <a:pt x="58187" y="19585"/>
                        <a:pt x="53048" y="11876"/>
                      </a:cubicBezTo>
                      <a:cubicBezTo>
                        <a:pt x="47908" y="4179"/>
                        <a:pt x="40466" y="330"/>
                        <a:pt x="30720" y="330"/>
                      </a:cubicBezTo>
                      <a:cubicBezTo>
                        <a:pt x="20987" y="330"/>
                        <a:pt x="13551" y="4179"/>
                        <a:pt x="8411" y="11876"/>
                      </a:cubicBezTo>
                      <a:cubicBezTo>
                        <a:pt x="3272" y="19585"/>
                        <a:pt x="702" y="30752"/>
                        <a:pt x="702" y="45376"/>
                      </a:cubicBezTo>
                      <a:cubicBezTo>
                        <a:pt x="702" y="60038"/>
                        <a:pt x="3272" y="71217"/>
                        <a:pt x="8411" y="78914"/>
                      </a:cubicBezTo>
                      <a:cubicBezTo>
                        <a:pt x="13551" y="86624"/>
                        <a:pt x="20987" y="90479"/>
                        <a:pt x="30720" y="904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8" name="Segnaposto contenuto 102">
                <a:extLst>
                  <a:ext uri="{FF2B5EF4-FFF2-40B4-BE49-F238E27FC236}">
                    <a16:creationId xmlns:a16="http://schemas.microsoft.com/office/drawing/2014/main" id="{BFB506FD-2389-2EB7-9E9B-80D24417FC05}"/>
                  </a:ext>
                </a:extLst>
              </p:cNvPr>
              <p:cNvGrpSpPr/>
              <p:nvPr/>
            </p:nvGrpSpPr>
            <p:grpSpPr>
              <a:xfrm>
                <a:off x="6606688" y="5114343"/>
                <a:ext cx="130648" cy="138598"/>
                <a:chOff x="6606688" y="5114343"/>
                <a:chExt cx="130648" cy="138598"/>
              </a:xfrm>
              <a:solidFill>
                <a:srgbClr val="000000"/>
              </a:solidFill>
            </p:grpSpPr>
            <p:sp>
              <p:nvSpPr>
                <p:cNvPr id="269" name="Figura a mano libera: forma 268">
                  <a:extLst>
                    <a:ext uri="{FF2B5EF4-FFF2-40B4-BE49-F238E27FC236}">
                      <a16:creationId xmlns:a16="http://schemas.microsoft.com/office/drawing/2014/main" id="{307BD058-99A8-B37A-E71F-0F80CA026DAA}"/>
                    </a:ext>
                  </a:extLst>
                </p:cNvPr>
                <p:cNvSpPr/>
                <p:nvPr/>
              </p:nvSpPr>
              <p:spPr>
                <a:xfrm>
                  <a:off x="6669429" y="5114343"/>
                  <a:ext cx="6621" cy="23173"/>
                </a:xfrm>
                <a:custGeom>
                  <a:avLst/>
                  <a:gdLst>
                    <a:gd name="connsiteX0" fmla="*/ 783 w 6621"/>
                    <a:gd name="connsiteY0" fmla="*/ 352 h 23173"/>
                    <a:gd name="connsiteX1" fmla="*/ 783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783" y="352"/>
                      </a:moveTo>
                      <a:lnTo>
                        <a:pt x="783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70" name="Segnaposto contenuto 102">
                  <a:extLst>
                    <a:ext uri="{FF2B5EF4-FFF2-40B4-BE49-F238E27FC236}">
                      <a16:creationId xmlns:a16="http://schemas.microsoft.com/office/drawing/2014/main" id="{4F13F471-8DCB-3265-5411-9476C518E966}"/>
                    </a:ext>
                  </a:extLst>
                </p:cNvPr>
                <p:cNvGrpSpPr/>
                <p:nvPr/>
              </p:nvGrpSpPr>
              <p:grpSpPr>
                <a:xfrm>
                  <a:off x="6606688" y="5162793"/>
                  <a:ext cx="130648" cy="90148"/>
                  <a:chOff x="6606688" y="5162793"/>
                  <a:chExt cx="130648" cy="90148"/>
                </a:xfrm>
                <a:solidFill>
                  <a:srgbClr val="000000"/>
                </a:solidFill>
              </p:grpSpPr>
              <p:sp>
                <p:nvSpPr>
                  <p:cNvPr id="271" name="Figura a mano libera: forma 270">
                    <a:extLst>
                      <a:ext uri="{FF2B5EF4-FFF2-40B4-BE49-F238E27FC236}">
                        <a16:creationId xmlns:a16="http://schemas.microsoft.com/office/drawing/2014/main" id="{B93049BE-D48E-CFEC-C917-B0B68FBD92AF}"/>
                      </a:ext>
                    </a:extLst>
                  </p:cNvPr>
                  <p:cNvSpPr/>
                  <p:nvPr/>
                </p:nvSpPr>
                <p:spPr>
                  <a:xfrm flipV="1">
                    <a:off x="6606688" y="5164358"/>
                    <a:ext cx="51731" cy="86889"/>
                  </a:xfrm>
                  <a:custGeom>
                    <a:avLst/>
                    <a:gdLst>
                      <a:gd name="connsiteX0" fmla="*/ 2440 w 51731"/>
                      <a:gd name="connsiteY0" fmla="*/ 10218 h 86889"/>
                      <a:gd name="connsiteX1" fmla="*/ 21639 w 51731"/>
                      <a:gd name="connsiteY1" fmla="*/ 10218 h 86889"/>
                      <a:gd name="connsiteX2" fmla="*/ 21639 w 51731"/>
                      <a:gd name="connsiteY2" fmla="*/ 76512 h 86889"/>
                      <a:gd name="connsiteX3" fmla="*/ 745 w 51731"/>
                      <a:gd name="connsiteY3" fmla="*/ 72322 h 86889"/>
                      <a:gd name="connsiteX4" fmla="*/ 745 w 51731"/>
                      <a:gd name="connsiteY4" fmla="*/ 83030 h 86889"/>
                      <a:gd name="connsiteX5" fmla="*/ 21527 w 51731"/>
                      <a:gd name="connsiteY5" fmla="*/ 87220 h 86889"/>
                      <a:gd name="connsiteX6" fmla="*/ 33277 w 51731"/>
                      <a:gd name="connsiteY6" fmla="*/ 87220 h 86889"/>
                      <a:gd name="connsiteX7" fmla="*/ 33277 w 51731"/>
                      <a:gd name="connsiteY7" fmla="*/ 10218 h 86889"/>
                      <a:gd name="connsiteX8" fmla="*/ 52476 w 51731"/>
                      <a:gd name="connsiteY8" fmla="*/ 10218 h 86889"/>
                      <a:gd name="connsiteX9" fmla="*/ 52476 w 51731"/>
                      <a:gd name="connsiteY9" fmla="*/ 330 h 86889"/>
                      <a:gd name="connsiteX10" fmla="*/ 2440 w 51731"/>
                      <a:gd name="connsiteY10" fmla="*/ 330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731" h="86889">
                        <a:moveTo>
                          <a:pt x="2440" y="10218"/>
                        </a:moveTo>
                        <a:lnTo>
                          <a:pt x="21639" y="10218"/>
                        </a:lnTo>
                        <a:lnTo>
                          <a:pt x="21639" y="76512"/>
                        </a:lnTo>
                        <a:lnTo>
                          <a:pt x="745" y="72322"/>
                        </a:lnTo>
                        <a:lnTo>
                          <a:pt x="745" y="83030"/>
                        </a:lnTo>
                        <a:lnTo>
                          <a:pt x="21527" y="87220"/>
                        </a:lnTo>
                        <a:lnTo>
                          <a:pt x="33277" y="87220"/>
                        </a:lnTo>
                        <a:lnTo>
                          <a:pt x="33277" y="10218"/>
                        </a:lnTo>
                        <a:lnTo>
                          <a:pt x="52476" y="10218"/>
                        </a:lnTo>
                        <a:lnTo>
                          <a:pt x="52476" y="330"/>
                        </a:lnTo>
                        <a:lnTo>
                          <a:pt x="2440" y="33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2" name="Figura a mano libera: forma 271">
                    <a:extLst>
                      <a:ext uri="{FF2B5EF4-FFF2-40B4-BE49-F238E27FC236}">
                        <a16:creationId xmlns:a16="http://schemas.microsoft.com/office/drawing/2014/main" id="{1DB01DF2-86A1-4749-4ED1-5E9424AB6056}"/>
                      </a:ext>
                    </a:extLst>
                  </p:cNvPr>
                  <p:cNvSpPr/>
                  <p:nvPr/>
                </p:nvSpPr>
                <p:spPr>
                  <a:xfrm flipV="1">
                    <a:off x="6677281" y="5162793"/>
                    <a:ext cx="60055" cy="90148"/>
                  </a:xfrm>
                  <a:custGeom>
                    <a:avLst/>
                    <a:gdLst>
                      <a:gd name="connsiteX0" fmla="*/ 30776 w 60055"/>
                      <a:gd name="connsiteY0" fmla="*/ 81167 h 90148"/>
                      <a:gd name="connsiteX1" fmla="*/ 17126 w 60055"/>
                      <a:gd name="connsiteY1" fmla="*/ 72229 h 90148"/>
                      <a:gd name="connsiteX2" fmla="*/ 12563 w 60055"/>
                      <a:gd name="connsiteY2" fmla="*/ 45376 h 90148"/>
                      <a:gd name="connsiteX3" fmla="*/ 17126 w 60055"/>
                      <a:gd name="connsiteY3" fmla="*/ 18580 h 90148"/>
                      <a:gd name="connsiteX4" fmla="*/ 30776 w 60055"/>
                      <a:gd name="connsiteY4" fmla="*/ 9641 h 90148"/>
                      <a:gd name="connsiteX5" fmla="*/ 44481 w 60055"/>
                      <a:gd name="connsiteY5" fmla="*/ 18580 h 90148"/>
                      <a:gd name="connsiteX6" fmla="*/ 49062 w 60055"/>
                      <a:gd name="connsiteY6" fmla="*/ 45376 h 90148"/>
                      <a:gd name="connsiteX7" fmla="*/ 44481 w 60055"/>
                      <a:gd name="connsiteY7" fmla="*/ 72229 h 90148"/>
                      <a:gd name="connsiteX8" fmla="*/ 30776 w 60055"/>
                      <a:gd name="connsiteY8" fmla="*/ 81167 h 90148"/>
                      <a:gd name="connsiteX9" fmla="*/ 30776 w 60055"/>
                      <a:gd name="connsiteY9" fmla="*/ 90479 h 90148"/>
                      <a:gd name="connsiteX10" fmla="*/ 53103 w 60055"/>
                      <a:gd name="connsiteY10" fmla="*/ 78914 h 90148"/>
                      <a:gd name="connsiteX11" fmla="*/ 60813 w 60055"/>
                      <a:gd name="connsiteY11" fmla="*/ 45376 h 90148"/>
                      <a:gd name="connsiteX12" fmla="*/ 53103 w 60055"/>
                      <a:gd name="connsiteY12" fmla="*/ 11876 h 90148"/>
                      <a:gd name="connsiteX13" fmla="*/ 30776 w 60055"/>
                      <a:gd name="connsiteY13" fmla="*/ 330 h 90148"/>
                      <a:gd name="connsiteX14" fmla="*/ 8467 w 60055"/>
                      <a:gd name="connsiteY14" fmla="*/ 11876 h 90148"/>
                      <a:gd name="connsiteX15" fmla="*/ 757 w 60055"/>
                      <a:gd name="connsiteY15" fmla="*/ 45376 h 90148"/>
                      <a:gd name="connsiteX16" fmla="*/ 8467 w 60055"/>
                      <a:gd name="connsiteY16" fmla="*/ 78914 h 90148"/>
                      <a:gd name="connsiteX17" fmla="*/ 30776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76" y="81167"/>
                        </a:moveTo>
                        <a:cubicBezTo>
                          <a:pt x="24730" y="81167"/>
                          <a:pt x="20180" y="78188"/>
                          <a:pt x="17126" y="72229"/>
                        </a:cubicBezTo>
                        <a:cubicBezTo>
                          <a:pt x="14084" y="66283"/>
                          <a:pt x="12563" y="57332"/>
                          <a:pt x="12563" y="45376"/>
                        </a:cubicBezTo>
                        <a:cubicBezTo>
                          <a:pt x="12563" y="33471"/>
                          <a:pt x="14084" y="24539"/>
                          <a:pt x="17126" y="18580"/>
                        </a:cubicBezTo>
                        <a:cubicBezTo>
                          <a:pt x="20180" y="12621"/>
                          <a:pt x="24730" y="9641"/>
                          <a:pt x="30776" y="9641"/>
                        </a:cubicBezTo>
                        <a:cubicBezTo>
                          <a:pt x="36871" y="9641"/>
                          <a:pt x="41440" y="12621"/>
                          <a:pt x="44481" y="18580"/>
                        </a:cubicBezTo>
                        <a:cubicBezTo>
                          <a:pt x="47535" y="24539"/>
                          <a:pt x="49062" y="33471"/>
                          <a:pt x="49062" y="45376"/>
                        </a:cubicBezTo>
                        <a:cubicBezTo>
                          <a:pt x="49062" y="57332"/>
                          <a:pt x="47535" y="66283"/>
                          <a:pt x="44481" y="72229"/>
                        </a:cubicBezTo>
                        <a:cubicBezTo>
                          <a:pt x="41440" y="78188"/>
                          <a:pt x="36871" y="81167"/>
                          <a:pt x="30776" y="81167"/>
                        </a:cubicBezTo>
                        <a:close/>
                        <a:moveTo>
                          <a:pt x="30776" y="90479"/>
                        </a:moveTo>
                        <a:cubicBezTo>
                          <a:pt x="40521" y="90479"/>
                          <a:pt x="47964" y="86624"/>
                          <a:pt x="53103" y="78914"/>
                        </a:cubicBezTo>
                        <a:cubicBezTo>
                          <a:pt x="58243" y="71217"/>
                          <a:pt x="60813" y="60038"/>
                          <a:pt x="60813" y="45376"/>
                        </a:cubicBezTo>
                        <a:cubicBezTo>
                          <a:pt x="60813" y="30752"/>
                          <a:pt x="58243" y="19585"/>
                          <a:pt x="53103" y="11876"/>
                        </a:cubicBezTo>
                        <a:cubicBezTo>
                          <a:pt x="47964" y="4179"/>
                          <a:pt x="40521" y="330"/>
                          <a:pt x="30776" y="330"/>
                        </a:cubicBezTo>
                        <a:cubicBezTo>
                          <a:pt x="21043" y="330"/>
                          <a:pt x="13606" y="4179"/>
                          <a:pt x="8467" y="11876"/>
                        </a:cubicBezTo>
                        <a:cubicBezTo>
                          <a:pt x="3327" y="19585"/>
                          <a:pt x="757" y="30752"/>
                          <a:pt x="757" y="45376"/>
                        </a:cubicBezTo>
                        <a:cubicBezTo>
                          <a:pt x="757" y="60038"/>
                          <a:pt x="3327" y="71217"/>
                          <a:pt x="8467" y="78914"/>
                        </a:cubicBezTo>
                        <a:cubicBezTo>
                          <a:pt x="13606" y="86624"/>
                          <a:pt x="21043" y="90479"/>
                          <a:pt x="30776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3" name="Segnaposto contenuto 102">
                <a:extLst>
                  <a:ext uri="{FF2B5EF4-FFF2-40B4-BE49-F238E27FC236}">
                    <a16:creationId xmlns:a16="http://schemas.microsoft.com/office/drawing/2014/main" id="{26686DC9-9596-E469-D0F1-AD418D4FA85C}"/>
                  </a:ext>
                </a:extLst>
              </p:cNvPr>
              <p:cNvGrpSpPr/>
              <p:nvPr/>
            </p:nvGrpSpPr>
            <p:grpSpPr>
              <a:xfrm>
                <a:off x="6930744" y="5114343"/>
                <a:ext cx="135006" cy="138598"/>
                <a:chOff x="6930744" y="5114343"/>
                <a:chExt cx="135006" cy="138598"/>
              </a:xfrm>
              <a:solidFill>
                <a:srgbClr val="000000"/>
              </a:solidFill>
            </p:grpSpPr>
            <p:sp>
              <p:nvSpPr>
                <p:cNvPr id="274" name="Figura a mano libera: forma 273">
                  <a:extLst>
                    <a:ext uri="{FF2B5EF4-FFF2-40B4-BE49-F238E27FC236}">
                      <a16:creationId xmlns:a16="http://schemas.microsoft.com/office/drawing/2014/main" id="{F3C6734E-FC2B-B199-50F1-2A3CEFEE933B}"/>
                    </a:ext>
                  </a:extLst>
                </p:cNvPr>
                <p:cNvSpPr/>
                <p:nvPr/>
              </p:nvSpPr>
              <p:spPr>
                <a:xfrm>
                  <a:off x="6997835" y="5114343"/>
                  <a:ext cx="6621" cy="23173"/>
                </a:xfrm>
                <a:custGeom>
                  <a:avLst/>
                  <a:gdLst>
                    <a:gd name="connsiteX0" fmla="*/ 833 w 6621"/>
                    <a:gd name="connsiteY0" fmla="*/ 352 h 23173"/>
                    <a:gd name="connsiteX1" fmla="*/ 833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833" y="352"/>
                      </a:moveTo>
                      <a:lnTo>
                        <a:pt x="833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75" name="Segnaposto contenuto 102">
                  <a:extLst>
                    <a:ext uri="{FF2B5EF4-FFF2-40B4-BE49-F238E27FC236}">
                      <a16:creationId xmlns:a16="http://schemas.microsoft.com/office/drawing/2014/main" id="{7AEB2CE9-9C9B-9181-3469-C6863E1EFBBD}"/>
                    </a:ext>
                  </a:extLst>
                </p:cNvPr>
                <p:cNvGrpSpPr/>
                <p:nvPr/>
              </p:nvGrpSpPr>
              <p:grpSpPr>
                <a:xfrm>
                  <a:off x="6930744" y="5162793"/>
                  <a:ext cx="135006" cy="90148"/>
                  <a:chOff x="6930744" y="5162793"/>
                  <a:chExt cx="135006" cy="90148"/>
                </a:xfrm>
                <a:solidFill>
                  <a:srgbClr val="000000"/>
                </a:solidFill>
              </p:grpSpPr>
              <p:sp>
                <p:nvSpPr>
                  <p:cNvPr id="276" name="Figura a mano libera: forma 275">
                    <a:extLst>
                      <a:ext uri="{FF2B5EF4-FFF2-40B4-BE49-F238E27FC236}">
                        <a16:creationId xmlns:a16="http://schemas.microsoft.com/office/drawing/2014/main" id="{DE310CE1-FD2E-49C2-C058-EDF478368948}"/>
                      </a:ext>
                    </a:extLst>
                  </p:cNvPr>
                  <p:cNvSpPr/>
                  <p:nvPr/>
                </p:nvSpPr>
                <p:spPr>
                  <a:xfrm flipV="1">
                    <a:off x="6930744" y="5162793"/>
                    <a:ext cx="55157" cy="88453"/>
                  </a:xfrm>
                  <a:custGeom>
                    <a:avLst/>
                    <a:gdLst>
                      <a:gd name="connsiteX0" fmla="*/ 14930 w 55157"/>
                      <a:gd name="connsiteY0" fmla="*/ 10218 h 88453"/>
                      <a:gd name="connsiteX1" fmla="*/ 55954 w 55157"/>
                      <a:gd name="connsiteY1" fmla="*/ 10218 h 88453"/>
                      <a:gd name="connsiteX2" fmla="*/ 55954 w 55157"/>
                      <a:gd name="connsiteY2" fmla="*/ 329 h 88453"/>
                      <a:gd name="connsiteX3" fmla="*/ 796 w 55157"/>
                      <a:gd name="connsiteY3" fmla="*/ 329 h 88453"/>
                      <a:gd name="connsiteX4" fmla="*/ 796 w 55157"/>
                      <a:gd name="connsiteY4" fmla="*/ 10218 h 88453"/>
                      <a:gd name="connsiteX5" fmla="*/ 19027 w 55157"/>
                      <a:gd name="connsiteY5" fmla="*/ 28802 h 88453"/>
                      <a:gd name="connsiteX6" fmla="*/ 33552 w 55157"/>
                      <a:gd name="connsiteY6" fmla="*/ 43867 h 88453"/>
                      <a:gd name="connsiteX7" fmla="*/ 41429 w 55157"/>
                      <a:gd name="connsiteY7" fmla="*/ 54593 h 88453"/>
                      <a:gd name="connsiteX8" fmla="*/ 43683 w 55157"/>
                      <a:gd name="connsiteY8" fmla="*/ 63234 h 88453"/>
                      <a:gd name="connsiteX9" fmla="*/ 38822 w 55157"/>
                      <a:gd name="connsiteY9" fmla="*/ 74519 h 88453"/>
                      <a:gd name="connsiteX10" fmla="*/ 26159 w 55157"/>
                      <a:gd name="connsiteY10" fmla="*/ 78895 h 88453"/>
                      <a:gd name="connsiteX11" fmla="*/ 14484 w 55157"/>
                      <a:gd name="connsiteY11" fmla="*/ 76977 h 88453"/>
                      <a:gd name="connsiteX12" fmla="*/ 1374 w 55157"/>
                      <a:gd name="connsiteY12" fmla="*/ 71148 h 88453"/>
                      <a:gd name="connsiteX13" fmla="*/ 1374 w 55157"/>
                      <a:gd name="connsiteY13" fmla="*/ 83029 h 88453"/>
                      <a:gd name="connsiteX14" fmla="*/ 14632 w 55157"/>
                      <a:gd name="connsiteY14" fmla="*/ 87331 h 88453"/>
                      <a:gd name="connsiteX15" fmla="*/ 25936 w 55157"/>
                      <a:gd name="connsiteY15" fmla="*/ 88783 h 88453"/>
                      <a:gd name="connsiteX16" fmla="*/ 47463 w 55157"/>
                      <a:gd name="connsiteY16" fmla="*/ 82023 h 88453"/>
                      <a:gd name="connsiteX17" fmla="*/ 55489 w 55157"/>
                      <a:gd name="connsiteY17" fmla="*/ 63997 h 88453"/>
                      <a:gd name="connsiteX18" fmla="*/ 53478 w 55157"/>
                      <a:gd name="connsiteY18" fmla="*/ 53830 h 88453"/>
                      <a:gd name="connsiteX19" fmla="*/ 46178 w 55157"/>
                      <a:gd name="connsiteY19" fmla="*/ 42526 h 88453"/>
                      <a:gd name="connsiteX20" fmla="*/ 36923 w 55157"/>
                      <a:gd name="connsiteY20" fmla="*/ 32769 h 88453"/>
                      <a:gd name="connsiteX21" fmla="*/ 14930 w 55157"/>
                      <a:gd name="connsiteY21" fmla="*/ 10218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930" y="10218"/>
                        </a:moveTo>
                        <a:lnTo>
                          <a:pt x="55954" y="10218"/>
                        </a:lnTo>
                        <a:lnTo>
                          <a:pt x="55954" y="329"/>
                        </a:lnTo>
                        <a:lnTo>
                          <a:pt x="796" y="329"/>
                        </a:lnTo>
                        <a:lnTo>
                          <a:pt x="796" y="10218"/>
                        </a:lnTo>
                        <a:cubicBezTo>
                          <a:pt x="5253" y="14836"/>
                          <a:pt x="11330" y="21031"/>
                          <a:pt x="19027" y="28802"/>
                        </a:cubicBezTo>
                        <a:cubicBezTo>
                          <a:pt x="26737" y="36586"/>
                          <a:pt x="31578" y="41608"/>
                          <a:pt x="33552" y="43867"/>
                        </a:cubicBezTo>
                        <a:cubicBezTo>
                          <a:pt x="37314" y="48088"/>
                          <a:pt x="39940" y="51663"/>
                          <a:pt x="41429" y="54593"/>
                        </a:cubicBezTo>
                        <a:cubicBezTo>
                          <a:pt x="42931" y="57523"/>
                          <a:pt x="43683" y="60403"/>
                          <a:pt x="43683" y="63234"/>
                        </a:cubicBezTo>
                        <a:cubicBezTo>
                          <a:pt x="43683" y="67852"/>
                          <a:pt x="42062" y="71614"/>
                          <a:pt x="38822" y="74519"/>
                        </a:cubicBezTo>
                        <a:cubicBezTo>
                          <a:pt x="35582" y="77436"/>
                          <a:pt x="31361" y="78895"/>
                          <a:pt x="26159" y="78895"/>
                        </a:cubicBezTo>
                        <a:cubicBezTo>
                          <a:pt x="22472" y="78895"/>
                          <a:pt x="18580" y="78255"/>
                          <a:pt x="14484" y="76977"/>
                        </a:cubicBezTo>
                        <a:cubicBezTo>
                          <a:pt x="10399" y="75698"/>
                          <a:pt x="6029" y="73755"/>
                          <a:pt x="1374" y="71148"/>
                        </a:cubicBezTo>
                        <a:lnTo>
                          <a:pt x="1374" y="83029"/>
                        </a:lnTo>
                        <a:cubicBezTo>
                          <a:pt x="6104" y="84928"/>
                          <a:pt x="10523" y="86362"/>
                          <a:pt x="14632" y="87331"/>
                        </a:cubicBezTo>
                        <a:cubicBezTo>
                          <a:pt x="18754" y="88299"/>
                          <a:pt x="22522" y="88783"/>
                          <a:pt x="25936" y="88783"/>
                        </a:cubicBezTo>
                        <a:cubicBezTo>
                          <a:pt x="34937" y="88783"/>
                          <a:pt x="42112" y="86530"/>
                          <a:pt x="47463" y="82023"/>
                        </a:cubicBezTo>
                        <a:cubicBezTo>
                          <a:pt x="52814" y="77529"/>
                          <a:pt x="55489" y="71521"/>
                          <a:pt x="55489" y="63997"/>
                        </a:cubicBezTo>
                        <a:cubicBezTo>
                          <a:pt x="55489" y="60422"/>
                          <a:pt x="54818" y="57033"/>
                          <a:pt x="53478" y="53830"/>
                        </a:cubicBezTo>
                        <a:cubicBezTo>
                          <a:pt x="52149" y="50639"/>
                          <a:pt x="49716" y="46872"/>
                          <a:pt x="46178" y="42526"/>
                        </a:cubicBezTo>
                        <a:cubicBezTo>
                          <a:pt x="45210" y="41397"/>
                          <a:pt x="42125" y="38144"/>
                          <a:pt x="36923" y="32769"/>
                        </a:cubicBezTo>
                        <a:cubicBezTo>
                          <a:pt x="31734" y="27393"/>
                          <a:pt x="24403" y="19876"/>
                          <a:pt x="14930" y="102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7" name="Figura a mano libera: forma 276">
                    <a:extLst>
                      <a:ext uri="{FF2B5EF4-FFF2-40B4-BE49-F238E27FC236}">
                        <a16:creationId xmlns:a16="http://schemas.microsoft.com/office/drawing/2014/main" id="{84BD0D9E-D5E4-9504-3D84-94393D7A851C}"/>
                      </a:ext>
                    </a:extLst>
                  </p:cNvPr>
                  <p:cNvSpPr/>
                  <p:nvPr/>
                </p:nvSpPr>
                <p:spPr>
                  <a:xfrm flipV="1">
                    <a:off x="7005694" y="5162793"/>
                    <a:ext cx="60055" cy="90148"/>
                  </a:xfrm>
                  <a:custGeom>
                    <a:avLst/>
                    <a:gdLst>
                      <a:gd name="connsiteX0" fmla="*/ 30825 w 60055"/>
                      <a:gd name="connsiteY0" fmla="*/ 81167 h 90148"/>
                      <a:gd name="connsiteX1" fmla="*/ 17175 w 60055"/>
                      <a:gd name="connsiteY1" fmla="*/ 72229 h 90148"/>
                      <a:gd name="connsiteX2" fmla="*/ 12613 w 60055"/>
                      <a:gd name="connsiteY2" fmla="*/ 45376 h 90148"/>
                      <a:gd name="connsiteX3" fmla="*/ 17175 w 60055"/>
                      <a:gd name="connsiteY3" fmla="*/ 18580 h 90148"/>
                      <a:gd name="connsiteX4" fmla="*/ 30825 w 60055"/>
                      <a:gd name="connsiteY4" fmla="*/ 9641 h 90148"/>
                      <a:gd name="connsiteX5" fmla="*/ 44531 w 60055"/>
                      <a:gd name="connsiteY5" fmla="*/ 18580 h 90148"/>
                      <a:gd name="connsiteX6" fmla="*/ 49112 w 60055"/>
                      <a:gd name="connsiteY6" fmla="*/ 45376 h 90148"/>
                      <a:gd name="connsiteX7" fmla="*/ 44531 w 60055"/>
                      <a:gd name="connsiteY7" fmla="*/ 72229 h 90148"/>
                      <a:gd name="connsiteX8" fmla="*/ 30825 w 60055"/>
                      <a:gd name="connsiteY8" fmla="*/ 81167 h 90148"/>
                      <a:gd name="connsiteX9" fmla="*/ 30825 w 60055"/>
                      <a:gd name="connsiteY9" fmla="*/ 90479 h 90148"/>
                      <a:gd name="connsiteX10" fmla="*/ 53153 w 60055"/>
                      <a:gd name="connsiteY10" fmla="*/ 78914 h 90148"/>
                      <a:gd name="connsiteX11" fmla="*/ 60862 w 60055"/>
                      <a:gd name="connsiteY11" fmla="*/ 45376 h 90148"/>
                      <a:gd name="connsiteX12" fmla="*/ 53153 w 60055"/>
                      <a:gd name="connsiteY12" fmla="*/ 11876 h 90148"/>
                      <a:gd name="connsiteX13" fmla="*/ 30825 w 60055"/>
                      <a:gd name="connsiteY13" fmla="*/ 330 h 90148"/>
                      <a:gd name="connsiteX14" fmla="*/ 8516 w 60055"/>
                      <a:gd name="connsiteY14" fmla="*/ 11876 h 90148"/>
                      <a:gd name="connsiteX15" fmla="*/ 807 w 60055"/>
                      <a:gd name="connsiteY15" fmla="*/ 45376 h 90148"/>
                      <a:gd name="connsiteX16" fmla="*/ 8516 w 60055"/>
                      <a:gd name="connsiteY16" fmla="*/ 78914 h 90148"/>
                      <a:gd name="connsiteX17" fmla="*/ 30825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825" y="81167"/>
                        </a:moveTo>
                        <a:cubicBezTo>
                          <a:pt x="24779" y="81167"/>
                          <a:pt x="20229" y="78188"/>
                          <a:pt x="17175" y="72229"/>
                        </a:cubicBezTo>
                        <a:cubicBezTo>
                          <a:pt x="14134" y="66283"/>
                          <a:pt x="12613" y="57332"/>
                          <a:pt x="12613" y="45376"/>
                        </a:cubicBezTo>
                        <a:cubicBezTo>
                          <a:pt x="12613" y="33471"/>
                          <a:pt x="14134" y="24539"/>
                          <a:pt x="17175" y="18580"/>
                        </a:cubicBezTo>
                        <a:cubicBezTo>
                          <a:pt x="20229" y="12621"/>
                          <a:pt x="24779" y="9641"/>
                          <a:pt x="30825" y="9641"/>
                        </a:cubicBezTo>
                        <a:cubicBezTo>
                          <a:pt x="36921" y="9641"/>
                          <a:pt x="41489" y="12621"/>
                          <a:pt x="44531" y="18580"/>
                        </a:cubicBezTo>
                        <a:cubicBezTo>
                          <a:pt x="47585" y="24539"/>
                          <a:pt x="49112" y="33471"/>
                          <a:pt x="49112" y="45376"/>
                        </a:cubicBezTo>
                        <a:cubicBezTo>
                          <a:pt x="49112" y="57332"/>
                          <a:pt x="47585" y="66283"/>
                          <a:pt x="44531" y="72229"/>
                        </a:cubicBezTo>
                        <a:cubicBezTo>
                          <a:pt x="41489" y="78188"/>
                          <a:pt x="36921" y="81167"/>
                          <a:pt x="30825" y="81167"/>
                        </a:cubicBezTo>
                        <a:close/>
                        <a:moveTo>
                          <a:pt x="30825" y="90479"/>
                        </a:moveTo>
                        <a:cubicBezTo>
                          <a:pt x="40571" y="90479"/>
                          <a:pt x="48013" y="86624"/>
                          <a:pt x="53153" y="78914"/>
                        </a:cubicBezTo>
                        <a:cubicBezTo>
                          <a:pt x="58292" y="71217"/>
                          <a:pt x="60862" y="60038"/>
                          <a:pt x="60862" y="45376"/>
                        </a:cubicBezTo>
                        <a:cubicBezTo>
                          <a:pt x="60862" y="30752"/>
                          <a:pt x="58292" y="19585"/>
                          <a:pt x="53153" y="11876"/>
                        </a:cubicBezTo>
                        <a:cubicBezTo>
                          <a:pt x="48013" y="4179"/>
                          <a:pt x="40571" y="330"/>
                          <a:pt x="30825" y="330"/>
                        </a:cubicBezTo>
                        <a:cubicBezTo>
                          <a:pt x="21092" y="330"/>
                          <a:pt x="13656" y="4179"/>
                          <a:pt x="8516" y="11876"/>
                        </a:cubicBezTo>
                        <a:cubicBezTo>
                          <a:pt x="3377" y="19585"/>
                          <a:pt x="807" y="30752"/>
                          <a:pt x="807" y="45376"/>
                        </a:cubicBezTo>
                        <a:cubicBezTo>
                          <a:pt x="807" y="60038"/>
                          <a:pt x="3377" y="71217"/>
                          <a:pt x="8516" y="78914"/>
                        </a:cubicBezTo>
                        <a:cubicBezTo>
                          <a:pt x="13656" y="86624"/>
                          <a:pt x="21092" y="90479"/>
                          <a:pt x="30825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8" name="Segnaposto contenuto 102">
                <a:extLst>
                  <a:ext uri="{FF2B5EF4-FFF2-40B4-BE49-F238E27FC236}">
                    <a16:creationId xmlns:a16="http://schemas.microsoft.com/office/drawing/2014/main" id="{D6DD09D6-C4B7-5CA1-5DC6-65A843F65A4D}"/>
                  </a:ext>
                </a:extLst>
              </p:cNvPr>
              <p:cNvGrpSpPr/>
              <p:nvPr/>
            </p:nvGrpSpPr>
            <p:grpSpPr>
              <a:xfrm>
                <a:off x="7259504" y="5114343"/>
                <a:ext cx="134652" cy="138598"/>
                <a:chOff x="7259504" y="5114343"/>
                <a:chExt cx="134652" cy="138598"/>
              </a:xfrm>
              <a:solidFill>
                <a:srgbClr val="000000"/>
              </a:solidFill>
            </p:grpSpPr>
            <p:sp>
              <p:nvSpPr>
                <p:cNvPr id="279" name="Figura a mano libera: forma 278">
                  <a:extLst>
                    <a:ext uri="{FF2B5EF4-FFF2-40B4-BE49-F238E27FC236}">
                      <a16:creationId xmlns:a16="http://schemas.microsoft.com/office/drawing/2014/main" id="{3BEFBD31-37DE-A3C8-8976-98618DBB0048}"/>
                    </a:ext>
                  </a:extLst>
                </p:cNvPr>
                <p:cNvSpPr/>
                <p:nvPr/>
              </p:nvSpPr>
              <p:spPr>
                <a:xfrm>
                  <a:off x="7326242" y="5114343"/>
                  <a:ext cx="6621" cy="23173"/>
                </a:xfrm>
                <a:custGeom>
                  <a:avLst/>
                  <a:gdLst>
                    <a:gd name="connsiteX0" fmla="*/ 882 w 6621"/>
                    <a:gd name="connsiteY0" fmla="*/ 352 h 23173"/>
                    <a:gd name="connsiteX1" fmla="*/ 882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882" y="352"/>
                      </a:moveTo>
                      <a:lnTo>
                        <a:pt x="882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80" name="Segnaposto contenuto 102">
                  <a:extLst>
                    <a:ext uri="{FF2B5EF4-FFF2-40B4-BE49-F238E27FC236}">
                      <a16:creationId xmlns:a16="http://schemas.microsoft.com/office/drawing/2014/main" id="{F3F211F7-7DB0-5E62-6CA0-6E5F6AC9C882}"/>
                    </a:ext>
                  </a:extLst>
                </p:cNvPr>
                <p:cNvGrpSpPr/>
                <p:nvPr/>
              </p:nvGrpSpPr>
              <p:grpSpPr>
                <a:xfrm>
                  <a:off x="7259504" y="5162793"/>
                  <a:ext cx="134652" cy="90148"/>
                  <a:chOff x="7259504" y="5162793"/>
                  <a:chExt cx="134652" cy="90148"/>
                </a:xfrm>
                <a:solidFill>
                  <a:srgbClr val="000000"/>
                </a:solidFill>
              </p:grpSpPr>
              <p:sp>
                <p:nvSpPr>
                  <p:cNvPr id="281" name="Figura a mano libera: forma 280">
                    <a:extLst>
                      <a:ext uri="{FF2B5EF4-FFF2-40B4-BE49-F238E27FC236}">
                        <a16:creationId xmlns:a16="http://schemas.microsoft.com/office/drawing/2014/main" id="{832D88D3-700D-F810-AEEB-D846D18290DF}"/>
                      </a:ext>
                    </a:extLst>
                  </p:cNvPr>
                  <p:cNvSpPr/>
                  <p:nvPr/>
                </p:nvSpPr>
                <p:spPr>
                  <a:xfrm flipV="1">
                    <a:off x="7259504" y="5162793"/>
                    <a:ext cx="57187" cy="90148"/>
                  </a:xfrm>
                  <a:custGeom>
                    <a:avLst/>
                    <a:gdLst>
                      <a:gd name="connsiteX0" fmla="*/ 40119 w 57187"/>
                      <a:gd name="connsiteY0" fmla="*/ 48877 h 90148"/>
                      <a:gd name="connsiteX1" fmla="*/ 53284 w 57187"/>
                      <a:gd name="connsiteY1" fmla="*/ 41354 h 90148"/>
                      <a:gd name="connsiteX2" fmla="*/ 58033 w 57187"/>
                      <a:gd name="connsiteY2" fmla="*/ 27276 h 90148"/>
                      <a:gd name="connsiteX3" fmla="*/ 49187 w 57187"/>
                      <a:gd name="connsiteY3" fmla="*/ 7369 h 90148"/>
                      <a:gd name="connsiteX4" fmla="*/ 24048 w 57187"/>
                      <a:gd name="connsiteY4" fmla="*/ 330 h 90148"/>
                      <a:gd name="connsiteX5" fmla="*/ 12800 w 57187"/>
                      <a:gd name="connsiteY5" fmla="*/ 1410 h 90148"/>
                      <a:gd name="connsiteX6" fmla="*/ 845 w 57187"/>
                      <a:gd name="connsiteY6" fmla="*/ 4650 h 90148"/>
                      <a:gd name="connsiteX7" fmla="*/ 845 w 57187"/>
                      <a:gd name="connsiteY7" fmla="*/ 15991 h 90148"/>
                      <a:gd name="connsiteX8" fmla="*/ 11534 w 57187"/>
                      <a:gd name="connsiteY8" fmla="*/ 11689 h 90148"/>
                      <a:gd name="connsiteX9" fmla="*/ 23713 w 57187"/>
                      <a:gd name="connsiteY9" fmla="*/ 10237 h 90148"/>
                      <a:gd name="connsiteX10" fmla="*/ 40547 w 57187"/>
                      <a:gd name="connsiteY10" fmla="*/ 14595 h 90148"/>
                      <a:gd name="connsiteX11" fmla="*/ 46338 w 57187"/>
                      <a:gd name="connsiteY11" fmla="*/ 27276 h 90148"/>
                      <a:gd name="connsiteX12" fmla="*/ 40956 w 57187"/>
                      <a:gd name="connsiteY12" fmla="*/ 39287 h 90148"/>
                      <a:gd name="connsiteX13" fmla="*/ 25985 w 57187"/>
                      <a:gd name="connsiteY13" fmla="*/ 43626 h 90148"/>
                      <a:gd name="connsiteX14" fmla="*/ 15854 w 57187"/>
                      <a:gd name="connsiteY14" fmla="*/ 43626 h 90148"/>
                      <a:gd name="connsiteX15" fmla="*/ 15854 w 57187"/>
                      <a:gd name="connsiteY15" fmla="*/ 53291 h 90148"/>
                      <a:gd name="connsiteX16" fmla="*/ 26450 w 57187"/>
                      <a:gd name="connsiteY16" fmla="*/ 53291 h 90148"/>
                      <a:gd name="connsiteX17" fmla="*/ 39709 w 57187"/>
                      <a:gd name="connsiteY17" fmla="*/ 56754 h 90148"/>
                      <a:gd name="connsiteX18" fmla="*/ 44309 w 57187"/>
                      <a:gd name="connsiteY18" fmla="*/ 66736 h 90148"/>
                      <a:gd name="connsiteX19" fmla="*/ 39560 w 57187"/>
                      <a:gd name="connsiteY19" fmla="*/ 76996 h 90148"/>
                      <a:gd name="connsiteX20" fmla="*/ 25985 w 57187"/>
                      <a:gd name="connsiteY20" fmla="*/ 80590 h 90148"/>
                      <a:gd name="connsiteX21" fmla="*/ 15612 w 57187"/>
                      <a:gd name="connsiteY21" fmla="*/ 79529 h 90148"/>
                      <a:gd name="connsiteX22" fmla="*/ 3452 w 57187"/>
                      <a:gd name="connsiteY22" fmla="*/ 76289 h 90148"/>
                      <a:gd name="connsiteX23" fmla="*/ 3452 w 57187"/>
                      <a:gd name="connsiteY23" fmla="*/ 86754 h 90148"/>
                      <a:gd name="connsiteX24" fmla="*/ 16003 w 57187"/>
                      <a:gd name="connsiteY24" fmla="*/ 89547 h 90148"/>
                      <a:gd name="connsiteX25" fmla="*/ 27027 w 57187"/>
                      <a:gd name="connsiteY25" fmla="*/ 90479 h 90148"/>
                      <a:gd name="connsiteX26" fmla="*/ 48200 w 57187"/>
                      <a:gd name="connsiteY26" fmla="*/ 84389 h 90148"/>
                      <a:gd name="connsiteX27" fmla="*/ 56003 w 57187"/>
                      <a:gd name="connsiteY27" fmla="*/ 67965 h 90148"/>
                      <a:gd name="connsiteX28" fmla="*/ 51869 w 57187"/>
                      <a:gd name="connsiteY28" fmla="*/ 55767 h 90148"/>
                      <a:gd name="connsiteX29" fmla="*/ 40119 w 57187"/>
                      <a:gd name="connsiteY29" fmla="*/ 4887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40119" y="48877"/>
                        </a:moveTo>
                        <a:cubicBezTo>
                          <a:pt x="45742" y="47673"/>
                          <a:pt x="50131" y="45165"/>
                          <a:pt x="53284" y="41354"/>
                        </a:cubicBezTo>
                        <a:cubicBezTo>
                          <a:pt x="56450" y="37555"/>
                          <a:pt x="58033" y="32863"/>
                          <a:pt x="58033" y="27276"/>
                        </a:cubicBezTo>
                        <a:cubicBezTo>
                          <a:pt x="58033" y="18710"/>
                          <a:pt x="55084" y="12074"/>
                          <a:pt x="49187" y="7369"/>
                        </a:cubicBezTo>
                        <a:cubicBezTo>
                          <a:pt x="43291" y="2677"/>
                          <a:pt x="34911" y="330"/>
                          <a:pt x="24048" y="330"/>
                        </a:cubicBezTo>
                        <a:cubicBezTo>
                          <a:pt x="20410" y="330"/>
                          <a:pt x="16661" y="690"/>
                          <a:pt x="12800" y="1410"/>
                        </a:cubicBezTo>
                        <a:cubicBezTo>
                          <a:pt x="8939" y="2130"/>
                          <a:pt x="4954" y="3210"/>
                          <a:pt x="845" y="4650"/>
                        </a:cubicBezTo>
                        <a:lnTo>
                          <a:pt x="845" y="15991"/>
                        </a:lnTo>
                        <a:cubicBezTo>
                          <a:pt x="4098" y="14092"/>
                          <a:pt x="7661" y="12658"/>
                          <a:pt x="11534" y="11689"/>
                        </a:cubicBezTo>
                        <a:cubicBezTo>
                          <a:pt x="15420" y="10721"/>
                          <a:pt x="19479" y="10237"/>
                          <a:pt x="23713" y="10237"/>
                        </a:cubicBezTo>
                        <a:cubicBezTo>
                          <a:pt x="31075" y="10237"/>
                          <a:pt x="36686" y="11689"/>
                          <a:pt x="40547" y="14595"/>
                        </a:cubicBezTo>
                        <a:cubicBezTo>
                          <a:pt x="44408" y="17500"/>
                          <a:pt x="46338" y="21727"/>
                          <a:pt x="46338" y="27276"/>
                        </a:cubicBezTo>
                        <a:cubicBezTo>
                          <a:pt x="46338" y="32403"/>
                          <a:pt x="44544" y="36407"/>
                          <a:pt x="40956" y="39287"/>
                        </a:cubicBezTo>
                        <a:cubicBezTo>
                          <a:pt x="37369" y="42180"/>
                          <a:pt x="32378" y="43626"/>
                          <a:pt x="25985" y="43626"/>
                        </a:cubicBezTo>
                        <a:lnTo>
                          <a:pt x="15854" y="43626"/>
                        </a:lnTo>
                        <a:lnTo>
                          <a:pt x="15854" y="53291"/>
                        </a:lnTo>
                        <a:lnTo>
                          <a:pt x="26450" y="53291"/>
                        </a:lnTo>
                        <a:cubicBezTo>
                          <a:pt x="32223" y="53291"/>
                          <a:pt x="36643" y="54445"/>
                          <a:pt x="39709" y="56754"/>
                        </a:cubicBezTo>
                        <a:cubicBezTo>
                          <a:pt x="42775" y="59063"/>
                          <a:pt x="44309" y="62390"/>
                          <a:pt x="44309" y="66736"/>
                        </a:cubicBezTo>
                        <a:cubicBezTo>
                          <a:pt x="44309" y="71193"/>
                          <a:pt x="42726" y="74613"/>
                          <a:pt x="39560" y="76996"/>
                        </a:cubicBezTo>
                        <a:cubicBezTo>
                          <a:pt x="36407" y="79392"/>
                          <a:pt x="31882" y="80590"/>
                          <a:pt x="25985" y="80590"/>
                        </a:cubicBezTo>
                        <a:cubicBezTo>
                          <a:pt x="22757" y="80590"/>
                          <a:pt x="19299" y="80236"/>
                          <a:pt x="15612" y="79529"/>
                        </a:cubicBezTo>
                        <a:cubicBezTo>
                          <a:pt x="11925" y="78834"/>
                          <a:pt x="7872" y="77754"/>
                          <a:pt x="3452" y="76289"/>
                        </a:cubicBezTo>
                        <a:lnTo>
                          <a:pt x="3452" y="86754"/>
                        </a:lnTo>
                        <a:cubicBezTo>
                          <a:pt x="7921" y="87996"/>
                          <a:pt x="12105" y="88927"/>
                          <a:pt x="16003" y="89547"/>
                        </a:cubicBezTo>
                        <a:cubicBezTo>
                          <a:pt x="19901" y="90168"/>
                          <a:pt x="23576" y="90479"/>
                          <a:pt x="27027" y="90479"/>
                        </a:cubicBezTo>
                        <a:cubicBezTo>
                          <a:pt x="35953" y="90479"/>
                          <a:pt x="43011" y="88449"/>
                          <a:pt x="48200" y="84389"/>
                        </a:cubicBezTo>
                        <a:cubicBezTo>
                          <a:pt x="53402" y="80342"/>
                          <a:pt x="56003" y="74867"/>
                          <a:pt x="56003" y="67965"/>
                        </a:cubicBezTo>
                        <a:cubicBezTo>
                          <a:pt x="56003" y="63148"/>
                          <a:pt x="54625" y="59082"/>
                          <a:pt x="51869" y="55767"/>
                        </a:cubicBezTo>
                        <a:cubicBezTo>
                          <a:pt x="49113" y="52453"/>
                          <a:pt x="45196" y="50156"/>
                          <a:pt x="40119" y="488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2" name="Figura a mano libera: forma 281">
                    <a:extLst>
                      <a:ext uri="{FF2B5EF4-FFF2-40B4-BE49-F238E27FC236}">
                        <a16:creationId xmlns:a16="http://schemas.microsoft.com/office/drawing/2014/main" id="{E0C733B9-D059-AE00-46F7-2223A7B7A125}"/>
                      </a:ext>
                    </a:extLst>
                  </p:cNvPr>
                  <p:cNvSpPr/>
                  <p:nvPr/>
                </p:nvSpPr>
                <p:spPr>
                  <a:xfrm flipV="1">
                    <a:off x="7334101" y="5162793"/>
                    <a:ext cx="60055" cy="90148"/>
                  </a:xfrm>
                  <a:custGeom>
                    <a:avLst/>
                    <a:gdLst>
                      <a:gd name="connsiteX0" fmla="*/ 30875 w 60055"/>
                      <a:gd name="connsiteY0" fmla="*/ 81167 h 90148"/>
                      <a:gd name="connsiteX1" fmla="*/ 17225 w 60055"/>
                      <a:gd name="connsiteY1" fmla="*/ 72229 h 90148"/>
                      <a:gd name="connsiteX2" fmla="*/ 12663 w 60055"/>
                      <a:gd name="connsiteY2" fmla="*/ 45376 h 90148"/>
                      <a:gd name="connsiteX3" fmla="*/ 17225 w 60055"/>
                      <a:gd name="connsiteY3" fmla="*/ 18580 h 90148"/>
                      <a:gd name="connsiteX4" fmla="*/ 30875 w 60055"/>
                      <a:gd name="connsiteY4" fmla="*/ 9641 h 90148"/>
                      <a:gd name="connsiteX5" fmla="*/ 44580 w 60055"/>
                      <a:gd name="connsiteY5" fmla="*/ 18580 h 90148"/>
                      <a:gd name="connsiteX6" fmla="*/ 49161 w 60055"/>
                      <a:gd name="connsiteY6" fmla="*/ 45376 h 90148"/>
                      <a:gd name="connsiteX7" fmla="*/ 44580 w 60055"/>
                      <a:gd name="connsiteY7" fmla="*/ 72229 h 90148"/>
                      <a:gd name="connsiteX8" fmla="*/ 30875 w 60055"/>
                      <a:gd name="connsiteY8" fmla="*/ 81167 h 90148"/>
                      <a:gd name="connsiteX9" fmla="*/ 30875 w 60055"/>
                      <a:gd name="connsiteY9" fmla="*/ 90479 h 90148"/>
                      <a:gd name="connsiteX10" fmla="*/ 53202 w 60055"/>
                      <a:gd name="connsiteY10" fmla="*/ 78914 h 90148"/>
                      <a:gd name="connsiteX11" fmla="*/ 60912 w 60055"/>
                      <a:gd name="connsiteY11" fmla="*/ 45376 h 90148"/>
                      <a:gd name="connsiteX12" fmla="*/ 53202 w 60055"/>
                      <a:gd name="connsiteY12" fmla="*/ 11876 h 90148"/>
                      <a:gd name="connsiteX13" fmla="*/ 30875 w 60055"/>
                      <a:gd name="connsiteY13" fmla="*/ 330 h 90148"/>
                      <a:gd name="connsiteX14" fmla="*/ 8566 w 60055"/>
                      <a:gd name="connsiteY14" fmla="*/ 11876 h 90148"/>
                      <a:gd name="connsiteX15" fmla="*/ 856 w 60055"/>
                      <a:gd name="connsiteY15" fmla="*/ 45376 h 90148"/>
                      <a:gd name="connsiteX16" fmla="*/ 8566 w 60055"/>
                      <a:gd name="connsiteY16" fmla="*/ 78914 h 90148"/>
                      <a:gd name="connsiteX17" fmla="*/ 30875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875" y="81167"/>
                        </a:moveTo>
                        <a:cubicBezTo>
                          <a:pt x="24829" y="81167"/>
                          <a:pt x="20279" y="78188"/>
                          <a:pt x="17225" y="72229"/>
                        </a:cubicBezTo>
                        <a:cubicBezTo>
                          <a:pt x="14183" y="66283"/>
                          <a:pt x="12663" y="57332"/>
                          <a:pt x="12663" y="45376"/>
                        </a:cubicBezTo>
                        <a:cubicBezTo>
                          <a:pt x="12663" y="33471"/>
                          <a:pt x="14183" y="24539"/>
                          <a:pt x="17225" y="18580"/>
                        </a:cubicBezTo>
                        <a:cubicBezTo>
                          <a:pt x="20279" y="12621"/>
                          <a:pt x="24829" y="9641"/>
                          <a:pt x="30875" y="9641"/>
                        </a:cubicBezTo>
                        <a:cubicBezTo>
                          <a:pt x="36970" y="9641"/>
                          <a:pt x="41539" y="12621"/>
                          <a:pt x="44580" y="18580"/>
                        </a:cubicBezTo>
                        <a:cubicBezTo>
                          <a:pt x="47635" y="24539"/>
                          <a:pt x="49161" y="33471"/>
                          <a:pt x="49161" y="45376"/>
                        </a:cubicBezTo>
                        <a:cubicBezTo>
                          <a:pt x="49161" y="57332"/>
                          <a:pt x="47635" y="66283"/>
                          <a:pt x="44580" y="72229"/>
                        </a:cubicBezTo>
                        <a:cubicBezTo>
                          <a:pt x="41539" y="78188"/>
                          <a:pt x="36970" y="81167"/>
                          <a:pt x="30875" y="81167"/>
                        </a:cubicBezTo>
                        <a:close/>
                        <a:moveTo>
                          <a:pt x="30875" y="90479"/>
                        </a:moveTo>
                        <a:cubicBezTo>
                          <a:pt x="40620" y="90479"/>
                          <a:pt x="48063" y="86624"/>
                          <a:pt x="53202" y="78914"/>
                        </a:cubicBezTo>
                        <a:cubicBezTo>
                          <a:pt x="58342" y="71217"/>
                          <a:pt x="60912" y="60038"/>
                          <a:pt x="60912" y="45376"/>
                        </a:cubicBezTo>
                        <a:cubicBezTo>
                          <a:pt x="60912" y="30752"/>
                          <a:pt x="58342" y="19585"/>
                          <a:pt x="53202" y="11876"/>
                        </a:cubicBezTo>
                        <a:cubicBezTo>
                          <a:pt x="48063" y="4179"/>
                          <a:pt x="40620" y="330"/>
                          <a:pt x="30875" y="330"/>
                        </a:cubicBezTo>
                        <a:cubicBezTo>
                          <a:pt x="21142" y="330"/>
                          <a:pt x="13705" y="4179"/>
                          <a:pt x="8566" y="11876"/>
                        </a:cubicBezTo>
                        <a:cubicBezTo>
                          <a:pt x="3426" y="19585"/>
                          <a:pt x="856" y="30752"/>
                          <a:pt x="856" y="45376"/>
                        </a:cubicBezTo>
                        <a:cubicBezTo>
                          <a:pt x="856" y="60038"/>
                          <a:pt x="3426" y="71217"/>
                          <a:pt x="8566" y="78914"/>
                        </a:cubicBezTo>
                        <a:cubicBezTo>
                          <a:pt x="13705" y="86624"/>
                          <a:pt x="21142" y="90479"/>
                          <a:pt x="30875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83" name="Segnaposto contenuto 102">
                <a:extLst>
                  <a:ext uri="{FF2B5EF4-FFF2-40B4-BE49-F238E27FC236}">
                    <a16:creationId xmlns:a16="http://schemas.microsoft.com/office/drawing/2014/main" id="{F1DBB14A-50C4-2262-DA32-1FD2F8D236B6}"/>
                  </a:ext>
                </a:extLst>
              </p:cNvPr>
              <p:cNvGrpSpPr/>
              <p:nvPr/>
            </p:nvGrpSpPr>
            <p:grpSpPr>
              <a:xfrm>
                <a:off x="7584652" y="5114343"/>
                <a:ext cx="137911" cy="138598"/>
                <a:chOff x="7584652" y="5114343"/>
                <a:chExt cx="137911" cy="138598"/>
              </a:xfrm>
              <a:solidFill>
                <a:srgbClr val="000000"/>
              </a:solidFill>
            </p:grpSpPr>
            <p:sp>
              <p:nvSpPr>
                <p:cNvPr id="284" name="Figura a mano libera: forma 283">
                  <a:extLst>
                    <a:ext uri="{FF2B5EF4-FFF2-40B4-BE49-F238E27FC236}">
                      <a16:creationId xmlns:a16="http://schemas.microsoft.com/office/drawing/2014/main" id="{EA85C862-87C3-3230-EB0C-B0D2636596C1}"/>
                    </a:ext>
                  </a:extLst>
                </p:cNvPr>
                <p:cNvSpPr/>
                <p:nvPr/>
              </p:nvSpPr>
              <p:spPr>
                <a:xfrm>
                  <a:off x="7654648" y="5114343"/>
                  <a:ext cx="6621" cy="23173"/>
                </a:xfrm>
                <a:custGeom>
                  <a:avLst/>
                  <a:gdLst>
                    <a:gd name="connsiteX0" fmla="*/ 932 w 6621"/>
                    <a:gd name="connsiteY0" fmla="*/ 352 h 23173"/>
                    <a:gd name="connsiteX1" fmla="*/ 932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932" y="352"/>
                      </a:moveTo>
                      <a:lnTo>
                        <a:pt x="932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85" name="Segnaposto contenuto 102">
                  <a:extLst>
                    <a:ext uri="{FF2B5EF4-FFF2-40B4-BE49-F238E27FC236}">
                      <a16:creationId xmlns:a16="http://schemas.microsoft.com/office/drawing/2014/main" id="{779440E1-77C1-6B79-CECB-5E86E86F6C1E}"/>
                    </a:ext>
                  </a:extLst>
                </p:cNvPr>
                <p:cNvGrpSpPr/>
                <p:nvPr/>
              </p:nvGrpSpPr>
              <p:grpSpPr>
                <a:xfrm>
                  <a:off x="7584652" y="5162793"/>
                  <a:ext cx="137911" cy="90148"/>
                  <a:chOff x="7584652" y="5162793"/>
                  <a:chExt cx="137911" cy="90148"/>
                </a:xfrm>
                <a:solidFill>
                  <a:srgbClr val="000000"/>
                </a:solidFill>
              </p:grpSpPr>
              <p:sp>
                <p:nvSpPr>
                  <p:cNvPr id="286" name="Figura a mano libera: forma 285">
                    <a:extLst>
                      <a:ext uri="{FF2B5EF4-FFF2-40B4-BE49-F238E27FC236}">
                        <a16:creationId xmlns:a16="http://schemas.microsoft.com/office/drawing/2014/main" id="{4D732927-A7BB-2C69-8498-A6334E16E253}"/>
                      </a:ext>
                    </a:extLst>
                  </p:cNvPr>
                  <p:cNvSpPr/>
                  <p:nvPr/>
                </p:nvSpPr>
                <p:spPr>
                  <a:xfrm flipV="1">
                    <a:off x="7584652" y="5164358"/>
                    <a:ext cx="63314" cy="86889"/>
                  </a:xfrm>
                  <a:custGeom>
                    <a:avLst/>
                    <a:gdLst>
                      <a:gd name="connsiteX0" fmla="*/ 40112 w 63314"/>
                      <a:gd name="connsiteY0" fmla="*/ 76978 h 86889"/>
                      <a:gd name="connsiteX1" fmla="*/ 10429 w 63314"/>
                      <a:gd name="connsiteY1" fmla="*/ 30591 h 86889"/>
                      <a:gd name="connsiteX2" fmla="*/ 40112 w 63314"/>
                      <a:gd name="connsiteY2" fmla="*/ 30591 h 86889"/>
                      <a:gd name="connsiteX3" fmla="*/ 37021 w 63314"/>
                      <a:gd name="connsiteY3" fmla="*/ 87220 h 86889"/>
                      <a:gd name="connsiteX4" fmla="*/ 51807 w 63314"/>
                      <a:gd name="connsiteY4" fmla="*/ 87220 h 86889"/>
                      <a:gd name="connsiteX5" fmla="*/ 51807 w 63314"/>
                      <a:gd name="connsiteY5" fmla="*/ 30591 h 86889"/>
                      <a:gd name="connsiteX6" fmla="*/ 64209 w 63314"/>
                      <a:gd name="connsiteY6" fmla="*/ 30591 h 86889"/>
                      <a:gd name="connsiteX7" fmla="*/ 64209 w 63314"/>
                      <a:gd name="connsiteY7" fmla="*/ 20814 h 86889"/>
                      <a:gd name="connsiteX8" fmla="*/ 51807 w 63314"/>
                      <a:gd name="connsiteY8" fmla="*/ 20814 h 86889"/>
                      <a:gd name="connsiteX9" fmla="*/ 51807 w 63314"/>
                      <a:gd name="connsiteY9" fmla="*/ 330 h 86889"/>
                      <a:gd name="connsiteX10" fmla="*/ 40112 w 63314"/>
                      <a:gd name="connsiteY10" fmla="*/ 330 h 86889"/>
                      <a:gd name="connsiteX11" fmla="*/ 40112 w 63314"/>
                      <a:gd name="connsiteY11" fmla="*/ 20814 h 86889"/>
                      <a:gd name="connsiteX12" fmla="*/ 895 w 63314"/>
                      <a:gd name="connsiteY12" fmla="*/ 20814 h 86889"/>
                      <a:gd name="connsiteX13" fmla="*/ 895 w 63314"/>
                      <a:gd name="connsiteY13" fmla="*/ 32155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40112" y="76978"/>
                        </a:moveTo>
                        <a:lnTo>
                          <a:pt x="10429" y="30591"/>
                        </a:lnTo>
                        <a:lnTo>
                          <a:pt x="40112" y="30591"/>
                        </a:lnTo>
                        <a:close/>
                        <a:moveTo>
                          <a:pt x="37021" y="87220"/>
                        </a:moveTo>
                        <a:lnTo>
                          <a:pt x="51807" y="87220"/>
                        </a:lnTo>
                        <a:lnTo>
                          <a:pt x="51807" y="30591"/>
                        </a:lnTo>
                        <a:lnTo>
                          <a:pt x="64209" y="30591"/>
                        </a:lnTo>
                        <a:lnTo>
                          <a:pt x="64209" y="20814"/>
                        </a:lnTo>
                        <a:lnTo>
                          <a:pt x="51807" y="20814"/>
                        </a:lnTo>
                        <a:lnTo>
                          <a:pt x="51807" y="330"/>
                        </a:lnTo>
                        <a:lnTo>
                          <a:pt x="40112" y="330"/>
                        </a:lnTo>
                        <a:lnTo>
                          <a:pt x="40112" y="20814"/>
                        </a:lnTo>
                        <a:lnTo>
                          <a:pt x="895" y="20814"/>
                        </a:lnTo>
                        <a:lnTo>
                          <a:pt x="895" y="32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igura a mano libera: forma 286">
                    <a:extLst>
                      <a:ext uri="{FF2B5EF4-FFF2-40B4-BE49-F238E27FC236}">
                        <a16:creationId xmlns:a16="http://schemas.microsoft.com/office/drawing/2014/main" id="{B0F0E11F-3926-6059-91E0-FE4F4C192B8C}"/>
                      </a:ext>
                    </a:extLst>
                  </p:cNvPr>
                  <p:cNvSpPr/>
                  <p:nvPr/>
                </p:nvSpPr>
                <p:spPr>
                  <a:xfrm flipV="1">
                    <a:off x="7662507" y="5162793"/>
                    <a:ext cx="60055" cy="90148"/>
                  </a:xfrm>
                  <a:custGeom>
                    <a:avLst/>
                    <a:gdLst>
                      <a:gd name="connsiteX0" fmla="*/ 30924 w 60055"/>
                      <a:gd name="connsiteY0" fmla="*/ 81167 h 90148"/>
                      <a:gd name="connsiteX1" fmla="*/ 17275 w 60055"/>
                      <a:gd name="connsiteY1" fmla="*/ 72229 h 90148"/>
                      <a:gd name="connsiteX2" fmla="*/ 12712 w 60055"/>
                      <a:gd name="connsiteY2" fmla="*/ 45376 h 90148"/>
                      <a:gd name="connsiteX3" fmla="*/ 17275 w 60055"/>
                      <a:gd name="connsiteY3" fmla="*/ 18580 h 90148"/>
                      <a:gd name="connsiteX4" fmla="*/ 30924 w 60055"/>
                      <a:gd name="connsiteY4" fmla="*/ 9641 h 90148"/>
                      <a:gd name="connsiteX5" fmla="*/ 44630 w 60055"/>
                      <a:gd name="connsiteY5" fmla="*/ 18580 h 90148"/>
                      <a:gd name="connsiteX6" fmla="*/ 49211 w 60055"/>
                      <a:gd name="connsiteY6" fmla="*/ 45376 h 90148"/>
                      <a:gd name="connsiteX7" fmla="*/ 44630 w 60055"/>
                      <a:gd name="connsiteY7" fmla="*/ 72229 h 90148"/>
                      <a:gd name="connsiteX8" fmla="*/ 30924 w 60055"/>
                      <a:gd name="connsiteY8" fmla="*/ 81167 h 90148"/>
                      <a:gd name="connsiteX9" fmla="*/ 30924 w 60055"/>
                      <a:gd name="connsiteY9" fmla="*/ 90479 h 90148"/>
                      <a:gd name="connsiteX10" fmla="*/ 53252 w 60055"/>
                      <a:gd name="connsiteY10" fmla="*/ 78914 h 90148"/>
                      <a:gd name="connsiteX11" fmla="*/ 60961 w 60055"/>
                      <a:gd name="connsiteY11" fmla="*/ 45376 h 90148"/>
                      <a:gd name="connsiteX12" fmla="*/ 53252 w 60055"/>
                      <a:gd name="connsiteY12" fmla="*/ 11876 h 90148"/>
                      <a:gd name="connsiteX13" fmla="*/ 30924 w 60055"/>
                      <a:gd name="connsiteY13" fmla="*/ 330 h 90148"/>
                      <a:gd name="connsiteX14" fmla="*/ 8615 w 60055"/>
                      <a:gd name="connsiteY14" fmla="*/ 11876 h 90148"/>
                      <a:gd name="connsiteX15" fmla="*/ 906 w 60055"/>
                      <a:gd name="connsiteY15" fmla="*/ 45376 h 90148"/>
                      <a:gd name="connsiteX16" fmla="*/ 8615 w 60055"/>
                      <a:gd name="connsiteY16" fmla="*/ 78914 h 90148"/>
                      <a:gd name="connsiteX17" fmla="*/ 30924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924" y="81167"/>
                        </a:moveTo>
                        <a:cubicBezTo>
                          <a:pt x="24878" y="81167"/>
                          <a:pt x="20329" y="78188"/>
                          <a:pt x="17275" y="72229"/>
                        </a:cubicBezTo>
                        <a:cubicBezTo>
                          <a:pt x="14233" y="66283"/>
                          <a:pt x="12712" y="57332"/>
                          <a:pt x="12712" y="45376"/>
                        </a:cubicBezTo>
                        <a:cubicBezTo>
                          <a:pt x="12712" y="33471"/>
                          <a:pt x="14233" y="24539"/>
                          <a:pt x="17275" y="18580"/>
                        </a:cubicBezTo>
                        <a:cubicBezTo>
                          <a:pt x="20329" y="12621"/>
                          <a:pt x="24878" y="9641"/>
                          <a:pt x="30924" y="9641"/>
                        </a:cubicBezTo>
                        <a:cubicBezTo>
                          <a:pt x="37020" y="9641"/>
                          <a:pt x="41589" y="12621"/>
                          <a:pt x="44630" y="18580"/>
                        </a:cubicBezTo>
                        <a:cubicBezTo>
                          <a:pt x="47684" y="24539"/>
                          <a:pt x="49211" y="33471"/>
                          <a:pt x="49211" y="45376"/>
                        </a:cubicBezTo>
                        <a:cubicBezTo>
                          <a:pt x="49211" y="57332"/>
                          <a:pt x="47684" y="66283"/>
                          <a:pt x="44630" y="72229"/>
                        </a:cubicBezTo>
                        <a:cubicBezTo>
                          <a:pt x="41589" y="78188"/>
                          <a:pt x="37020" y="81167"/>
                          <a:pt x="30924" y="81167"/>
                        </a:cubicBezTo>
                        <a:close/>
                        <a:moveTo>
                          <a:pt x="30924" y="90479"/>
                        </a:moveTo>
                        <a:cubicBezTo>
                          <a:pt x="40670" y="90479"/>
                          <a:pt x="48112" y="86624"/>
                          <a:pt x="53252" y="78914"/>
                        </a:cubicBezTo>
                        <a:cubicBezTo>
                          <a:pt x="58392" y="71217"/>
                          <a:pt x="60961" y="60038"/>
                          <a:pt x="60961" y="45376"/>
                        </a:cubicBezTo>
                        <a:cubicBezTo>
                          <a:pt x="60961" y="30752"/>
                          <a:pt x="58392" y="19585"/>
                          <a:pt x="53252" y="11876"/>
                        </a:cubicBezTo>
                        <a:cubicBezTo>
                          <a:pt x="48112" y="4179"/>
                          <a:pt x="40670" y="330"/>
                          <a:pt x="30924" y="330"/>
                        </a:cubicBezTo>
                        <a:cubicBezTo>
                          <a:pt x="21191" y="330"/>
                          <a:pt x="13755" y="4179"/>
                          <a:pt x="8615" y="11876"/>
                        </a:cubicBezTo>
                        <a:cubicBezTo>
                          <a:pt x="3476" y="19585"/>
                          <a:pt x="906" y="30752"/>
                          <a:pt x="906" y="45376"/>
                        </a:cubicBezTo>
                        <a:cubicBezTo>
                          <a:pt x="906" y="60038"/>
                          <a:pt x="3476" y="71217"/>
                          <a:pt x="8615" y="78914"/>
                        </a:cubicBezTo>
                        <a:cubicBezTo>
                          <a:pt x="13755" y="86624"/>
                          <a:pt x="21191" y="90479"/>
                          <a:pt x="30924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88" name="Segnaposto contenuto 102">
                <a:extLst>
                  <a:ext uri="{FF2B5EF4-FFF2-40B4-BE49-F238E27FC236}">
                    <a16:creationId xmlns:a16="http://schemas.microsoft.com/office/drawing/2014/main" id="{AE52C671-4017-88D7-3914-04306BC7DC3D}"/>
                  </a:ext>
                </a:extLst>
              </p:cNvPr>
              <p:cNvGrpSpPr/>
              <p:nvPr/>
            </p:nvGrpSpPr>
            <p:grpSpPr>
              <a:xfrm>
                <a:off x="7916422" y="5114343"/>
                <a:ext cx="134540" cy="138598"/>
                <a:chOff x="7916422" y="5114343"/>
                <a:chExt cx="134540" cy="138598"/>
              </a:xfrm>
              <a:solidFill>
                <a:srgbClr val="000000"/>
              </a:solidFill>
            </p:grpSpPr>
            <p:sp>
              <p:nvSpPr>
                <p:cNvPr id="289" name="Figura a mano libera: forma 288">
                  <a:extLst>
                    <a:ext uri="{FF2B5EF4-FFF2-40B4-BE49-F238E27FC236}">
                      <a16:creationId xmlns:a16="http://schemas.microsoft.com/office/drawing/2014/main" id="{CD40D673-2DBE-5D65-086A-3AEF91A72085}"/>
                    </a:ext>
                  </a:extLst>
                </p:cNvPr>
                <p:cNvSpPr/>
                <p:nvPr/>
              </p:nvSpPr>
              <p:spPr>
                <a:xfrm>
                  <a:off x="7983055" y="5114343"/>
                  <a:ext cx="6621" cy="23173"/>
                </a:xfrm>
                <a:custGeom>
                  <a:avLst/>
                  <a:gdLst>
                    <a:gd name="connsiteX0" fmla="*/ 982 w 6621"/>
                    <a:gd name="connsiteY0" fmla="*/ 352 h 23173"/>
                    <a:gd name="connsiteX1" fmla="*/ 982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982" y="352"/>
                      </a:moveTo>
                      <a:lnTo>
                        <a:pt x="982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90" name="Segnaposto contenuto 102">
                  <a:extLst>
                    <a:ext uri="{FF2B5EF4-FFF2-40B4-BE49-F238E27FC236}">
                      <a16:creationId xmlns:a16="http://schemas.microsoft.com/office/drawing/2014/main" id="{5F4214C3-EEF2-1AA4-7CB6-74DD27314AFB}"/>
                    </a:ext>
                  </a:extLst>
                </p:cNvPr>
                <p:cNvGrpSpPr/>
                <p:nvPr/>
              </p:nvGrpSpPr>
              <p:grpSpPr>
                <a:xfrm>
                  <a:off x="7916422" y="5162793"/>
                  <a:ext cx="134540" cy="90148"/>
                  <a:chOff x="7916422" y="5162793"/>
                  <a:chExt cx="134540" cy="90148"/>
                </a:xfrm>
                <a:solidFill>
                  <a:srgbClr val="000000"/>
                </a:solidFill>
              </p:grpSpPr>
              <p:sp>
                <p:nvSpPr>
                  <p:cNvPr id="291" name="Figura a mano libera: forma 290">
                    <a:extLst>
                      <a:ext uri="{FF2B5EF4-FFF2-40B4-BE49-F238E27FC236}">
                        <a16:creationId xmlns:a16="http://schemas.microsoft.com/office/drawing/2014/main" id="{65B7278A-3384-25AA-83D4-FCAF74D3C828}"/>
                      </a:ext>
                    </a:extLst>
                  </p:cNvPr>
                  <p:cNvSpPr/>
                  <p:nvPr/>
                </p:nvSpPr>
                <p:spPr>
                  <a:xfrm flipV="1">
                    <a:off x="7916422" y="5164358"/>
                    <a:ext cx="56219" cy="88583"/>
                  </a:xfrm>
                  <a:custGeom>
                    <a:avLst/>
                    <a:gdLst>
                      <a:gd name="connsiteX0" fmla="*/ 4613 w 56219"/>
                      <a:gd name="connsiteY0" fmla="*/ 88915 h 88583"/>
                      <a:gd name="connsiteX1" fmla="*/ 50758 w 56219"/>
                      <a:gd name="connsiteY1" fmla="*/ 88915 h 88583"/>
                      <a:gd name="connsiteX2" fmla="*/ 50758 w 56219"/>
                      <a:gd name="connsiteY2" fmla="*/ 79008 h 88583"/>
                      <a:gd name="connsiteX3" fmla="*/ 15376 w 56219"/>
                      <a:gd name="connsiteY3" fmla="*/ 79008 h 88583"/>
                      <a:gd name="connsiteX4" fmla="*/ 15376 w 56219"/>
                      <a:gd name="connsiteY4" fmla="*/ 57723 h 88583"/>
                      <a:gd name="connsiteX5" fmla="*/ 20479 w 56219"/>
                      <a:gd name="connsiteY5" fmla="*/ 59027 h 88583"/>
                      <a:gd name="connsiteX6" fmla="*/ 25619 w 56219"/>
                      <a:gd name="connsiteY6" fmla="*/ 59455 h 88583"/>
                      <a:gd name="connsiteX7" fmla="*/ 48654 w 56219"/>
                      <a:gd name="connsiteY7" fmla="*/ 51485 h 88583"/>
                      <a:gd name="connsiteX8" fmla="*/ 57164 w 56219"/>
                      <a:gd name="connsiteY8" fmla="*/ 29902 h 88583"/>
                      <a:gd name="connsiteX9" fmla="*/ 48430 w 56219"/>
                      <a:gd name="connsiteY9" fmla="*/ 8096 h 88583"/>
                      <a:gd name="connsiteX10" fmla="*/ 23812 w 56219"/>
                      <a:gd name="connsiteY10" fmla="*/ 331 h 88583"/>
                      <a:gd name="connsiteX11" fmla="*/ 12658 w 56219"/>
                      <a:gd name="connsiteY11" fmla="*/ 1262 h 88583"/>
                      <a:gd name="connsiteX12" fmla="*/ 945 w 56219"/>
                      <a:gd name="connsiteY12" fmla="*/ 4055 h 88583"/>
                      <a:gd name="connsiteX13" fmla="*/ 945 w 56219"/>
                      <a:gd name="connsiteY13" fmla="*/ 15880 h 88583"/>
                      <a:gd name="connsiteX14" fmla="*/ 11764 w 56219"/>
                      <a:gd name="connsiteY14" fmla="*/ 11634 h 88583"/>
                      <a:gd name="connsiteX15" fmla="*/ 23570 w 56219"/>
                      <a:gd name="connsiteY15" fmla="*/ 10238 h 88583"/>
                      <a:gd name="connsiteX16" fmla="*/ 39510 w 56219"/>
                      <a:gd name="connsiteY16" fmla="*/ 15526 h 88583"/>
                      <a:gd name="connsiteX17" fmla="*/ 45395 w 56219"/>
                      <a:gd name="connsiteY17" fmla="*/ 29902 h 88583"/>
                      <a:gd name="connsiteX18" fmla="*/ 39510 w 56219"/>
                      <a:gd name="connsiteY18" fmla="*/ 44260 h 88583"/>
                      <a:gd name="connsiteX19" fmla="*/ 23570 w 56219"/>
                      <a:gd name="connsiteY19" fmla="*/ 49567 h 88583"/>
                      <a:gd name="connsiteX20" fmla="*/ 14166 w 56219"/>
                      <a:gd name="connsiteY20" fmla="*/ 48524 h 88583"/>
                      <a:gd name="connsiteX21" fmla="*/ 4613 w 56219"/>
                      <a:gd name="connsiteY21" fmla="*/ 4526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613" y="88915"/>
                        </a:moveTo>
                        <a:lnTo>
                          <a:pt x="50758" y="88915"/>
                        </a:lnTo>
                        <a:lnTo>
                          <a:pt x="50758" y="79008"/>
                        </a:lnTo>
                        <a:lnTo>
                          <a:pt x="15376" y="79008"/>
                        </a:lnTo>
                        <a:lnTo>
                          <a:pt x="15376" y="57723"/>
                        </a:lnTo>
                        <a:cubicBezTo>
                          <a:pt x="17077" y="58307"/>
                          <a:pt x="18778" y="58741"/>
                          <a:pt x="20479" y="59027"/>
                        </a:cubicBezTo>
                        <a:cubicBezTo>
                          <a:pt x="22192" y="59312"/>
                          <a:pt x="23905" y="59455"/>
                          <a:pt x="25619" y="59455"/>
                        </a:cubicBezTo>
                        <a:cubicBezTo>
                          <a:pt x="35314" y="59455"/>
                          <a:pt x="42993" y="56799"/>
                          <a:pt x="48654" y="51485"/>
                        </a:cubicBezTo>
                        <a:cubicBezTo>
                          <a:pt x="54327" y="46172"/>
                          <a:pt x="57164" y="38977"/>
                          <a:pt x="57164" y="29902"/>
                        </a:cubicBezTo>
                        <a:cubicBezTo>
                          <a:pt x="57164" y="20554"/>
                          <a:pt x="54253" y="13286"/>
                          <a:pt x="48430" y="8096"/>
                        </a:cubicBezTo>
                        <a:cubicBezTo>
                          <a:pt x="42608" y="2919"/>
                          <a:pt x="34402" y="331"/>
                          <a:pt x="23812" y="331"/>
                        </a:cubicBezTo>
                        <a:cubicBezTo>
                          <a:pt x="20162" y="331"/>
                          <a:pt x="16444" y="641"/>
                          <a:pt x="12658" y="1262"/>
                        </a:cubicBezTo>
                        <a:cubicBezTo>
                          <a:pt x="8884" y="1883"/>
                          <a:pt x="4979" y="2814"/>
                          <a:pt x="945" y="4055"/>
                        </a:cubicBezTo>
                        <a:lnTo>
                          <a:pt x="945" y="15880"/>
                        </a:lnTo>
                        <a:cubicBezTo>
                          <a:pt x="4433" y="13981"/>
                          <a:pt x="8040" y="12565"/>
                          <a:pt x="11764" y="11634"/>
                        </a:cubicBezTo>
                        <a:cubicBezTo>
                          <a:pt x="15488" y="10703"/>
                          <a:pt x="19424" y="10238"/>
                          <a:pt x="23570" y="10238"/>
                        </a:cubicBezTo>
                        <a:cubicBezTo>
                          <a:pt x="30286" y="10238"/>
                          <a:pt x="35600" y="12001"/>
                          <a:pt x="39510" y="15526"/>
                        </a:cubicBezTo>
                        <a:cubicBezTo>
                          <a:pt x="43433" y="19052"/>
                          <a:pt x="45395" y="23844"/>
                          <a:pt x="45395" y="29902"/>
                        </a:cubicBezTo>
                        <a:cubicBezTo>
                          <a:pt x="45395" y="35948"/>
                          <a:pt x="43433" y="40734"/>
                          <a:pt x="39510" y="44260"/>
                        </a:cubicBezTo>
                        <a:cubicBezTo>
                          <a:pt x="35600" y="47798"/>
                          <a:pt x="30286" y="49567"/>
                          <a:pt x="23570" y="49567"/>
                        </a:cubicBezTo>
                        <a:cubicBezTo>
                          <a:pt x="20429" y="49567"/>
                          <a:pt x="17295" y="49220"/>
                          <a:pt x="14166" y="48524"/>
                        </a:cubicBezTo>
                        <a:cubicBezTo>
                          <a:pt x="11050" y="47829"/>
                          <a:pt x="7866" y="46743"/>
                          <a:pt x="4613" y="452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2" name="Figura a mano libera: forma 291">
                    <a:extLst>
                      <a:ext uri="{FF2B5EF4-FFF2-40B4-BE49-F238E27FC236}">
                        <a16:creationId xmlns:a16="http://schemas.microsoft.com/office/drawing/2014/main" id="{90FE7D33-E61F-954C-D747-A62E584592F9}"/>
                      </a:ext>
                    </a:extLst>
                  </p:cNvPr>
                  <p:cNvSpPr/>
                  <p:nvPr/>
                </p:nvSpPr>
                <p:spPr>
                  <a:xfrm flipV="1">
                    <a:off x="7990907" y="5162793"/>
                    <a:ext cx="60055" cy="90148"/>
                  </a:xfrm>
                  <a:custGeom>
                    <a:avLst/>
                    <a:gdLst>
                      <a:gd name="connsiteX0" fmla="*/ 30974 w 60055"/>
                      <a:gd name="connsiteY0" fmla="*/ 81167 h 90148"/>
                      <a:gd name="connsiteX1" fmla="*/ 17324 w 60055"/>
                      <a:gd name="connsiteY1" fmla="*/ 72229 h 90148"/>
                      <a:gd name="connsiteX2" fmla="*/ 12762 w 60055"/>
                      <a:gd name="connsiteY2" fmla="*/ 45376 h 90148"/>
                      <a:gd name="connsiteX3" fmla="*/ 17324 w 60055"/>
                      <a:gd name="connsiteY3" fmla="*/ 18580 h 90148"/>
                      <a:gd name="connsiteX4" fmla="*/ 30974 w 60055"/>
                      <a:gd name="connsiteY4" fmla="*/ 9641 h 90148"/>
                      <a:gd name="connsiteX5" fmla="*/ 44680 w 60055"/>
                      <a:gd name="connsiteY5" fmla="*/ 18580 h 90148"/>
                      <a:gd name="connsiteX6" fmla="*/ 49261 w 60055"/>
                      <a:gd name="connsiteY6" fmla="*/ 45376 h 90148"/>
                      <a:gd name="connsiteX7" fmla="*/ 44680 w 60055"/>
                      <a:gd name="connsiteY7" fmla="*/ 72229 h 90148"/>
                      <a:gd name="connsiteX8" fmla="*/ 30974 w 60055"/>
                      <a:gd name="connsiteY8" fmla="*/ 81167 h 90148"/>
                      <a:gd name="connsiteX9" fmla="*/ 30974 w 60055"/>
                      <a:gd name="connsiteY9" fmla="*/ 90479 h 90148"/>
                      <a:gd name="connsiteX10" fmla="*/ 53302 w 60055"/>
                      <a:gd name="connsiteY10" fmla="*/ 78914 h 90148"/>
                      <a:gd name="connsiteX11" fmla="*/ 61011 w 60055"/>
                      <a:gd name="connsiteY11" fmla="*/ 45376 h 90148"/>
                      <a:gd name="connsiteX12" fmla="*/ 53302 w 60055"/>
                      <a:gd name="connsiteY12" fmla="*/ 11876 h 90148"/>
                      <a:gd name="connsiteX13" fmla="*/ 30974 w 60055"/>
                      <a:gd name="connsiteY13" fmla="*/ 330 h 90148"/>
                      <a:gd name="connsiteX14" fmla="*/ 8665 w 60055"/>
                      <a:gd name="connsiteY14" fmla="*/ 11876 h 90148"/>
                      <a:gd name="connsiteX15" fmla="*/ 956 w 60055"/>
                      <a:gd name="connsiteY15" fmla="*/ 45376 h 90148"/>
                      <a:gd name="connsiteX16" fmla="*/ 8665 w 60055"/>
                      <a:gd name="connsiteY16" fmla="*/ 78914 h 90148"/>
                      <a:gd name="connsiteX17" fmla="*/ 30974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974" y="81167"/>
                        </a:moveTo>
                        <a:cubicBezTo>
                          <a:pt x="24928" y="81167"/>
                          <a:pt x="20378" y="78188"/>
                          <a:pt x="17324" y="72229"/>
                        </a:cubicBezTo>
                        <a:cubicBezTo>
                          <a:pt x="14283" y="66283"/>
                          <a:pt x="12762" y="57332"/>
                          <a:pt x="12762" y="45376"/>
                        </a:cubicBezTo>
                        <a:cubicBezTo>
                          <a:pt x="12762" y="33471"/>
                          <a:pt x="14283" y="24539"/>
                          <a:pt x="17324" y="18580"/>
                        </a:cubicBezTo>
                        <a:cubicBezTo>
                          <a:pt x="20378" y="12621"/>
                          <a:pt x="24928" y="9641"/>
                          <a:pt x="30974" y="9641"/>
                        </a:cubicBezTo>
                        <a:cubicBezTo>
                          <a:pt x="37070" y="9641"/>
                          <a:pt x="41638" y="12621"/>
                          <a:pt x="44680" y="18580"/>
                        </a:cubicBezTo>
                        <a:cubicBezTo>
                          <a:pt x="47734" y="24539"/>
                          <a:pt x="49261" y="33471"/>
                          <a:pt x="49261" y="45376"/>
                        </a:cubicBezTo>
                        <a:cubicBezTo>
                          <a:pt x="49261" y="57332"/>
                          <a:pt x="47734" y="66283"/>
                          <a:pt x="44680" y="72229"/>
                        </a:cubicBezTo>
                        <a:cubicBezTo>
                          <a:pt x="41638" y="78188"/>
                          <a:pt x="37070" y="81167"/>
                          <a:pt x="30974" y="81167"/>
                        </a:cubicBezTo>
                        <a:close/>
                        <a:moveTo>
                          <a:pt x="30974" y="90479"/>
                        </a:moveTo>
                        <a:cubicBezTo>
                          <a:pt x="40719" y="90479"/>
                          <a:pt x="48162" y="86624"/>
                          <a:pt x="53302" y="78914"/>
                        </a:cubicBezTo>
                        <a:cubicBezTo>
                          <a:pt x="58441" y="71217"/>
                          <a:pt x="61011" y="60038"/>
                          <a:pt x="61011" y="45376"/>
                        </a:cubicBezTo>
                        <a:cubicBezTo>
                          <a:pt x="61011" y="30752"/>
                          <a:pt x="58441" y="19585"/>
                          <a:pt x="53302" y="11876"/>
                        </a:cubicBezTo>
                        <a:cubicBezTo>
                          <a:pt x="48162" y="4179"/>
                          <a:pt x="40719" y="330"/>
                          <a:pt x="30974" y="330"/>
                        </a:cubicBezTo>
                        <a:cubicBezTo>
                          <a:pt x="21241" y="330"/>
                          <a:pt x="13805" y="4179"/>
                          <a:pt x="8665" y="11876"/>
                        </a:cubicBezTo>
                        <a:cubicBezTo>
                          <a:pt x="3525" y="19585"/>
                          <a:pt x="956" y="30752"/>
                          <a:pt x="956" y="45376"/>
                        </a:cubicBezTo>
                        <a:cubicBezTo>
                          <a:pt x="956" y="60038"/>
                          <a:pt x="3525" y="71217"/>
                          <a:pt x="8665" y="78914"/>
                        </a:cubicBezTo>
                        <a:cubicBezTo>
                          <a:pt x="13805" y="86624"/>
                          <a:pt x="21241" y="90479"/>
                          <a:pt x="30974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93" name="Segnaposto contenuto 102">
                <a:extLst>
                  <a:ext uri="{FF2B5EF4-FFF2-40B4-BE49-F238E27FC236}">
                    <a16:creationId xmlns:a16="http://schemas.microsoft.com/office/drawing/2014/main" id="{0640994E-E285-29EA-1ED5-F2F650EA3B3B}"/>
                  </a:ext>
                </a:extLst>
              </p:cNvPr>
              <p:cNvGrpSpPr/>
              <p:nvPr/>
            </p:nvGrpSpPr>
            <p:grpSpPr>
              <a:xfrm>
                <a:off x="8243974" y="5114343"/>
                <a:ext cx="135415" cy="138598"/>
                <a:chOff x="8243974" y="5114343"/>
                <a:chExt cx="135415" cy="138598"/>
              </a:xfrm>
              <a:solidFill>
                <a:srgbClr val="000000"/>
              </a:solidFill>
            </p:grpSpPr>
            <p:sp>
              <p:nvSpPr>
                <p:cNvPr id="294" name="Figura a mano libera: forma 293">
                  <a:extLst>
                    <a:ext uri="{FF2B5EF4-FFF2-40B4-BE49-F238E27FC236}">
                      <a16:creationId xmlns:a16="http://schemas.microsoft.com/office/drawing/2014/main" id="{4C07726F-909A-6CF6-544D-0494CED7CC5D}"/>
                    </a:ext>
                  </a:extLst>
                </p:cNvPr>
                <p:cNvSpPr/>
                <p:nvPr/>
              </p:nvSpPr>
              <p:spPr>
                <a:xfrm>
                  <a:off x="8311461" y="5114343"/>
                  <a:ext cx="6621" cy="23173"/>
                </a:xfrm>
                <a:custGeom>
                  <a:avLst/>
                  <a:gdLst>
                    <a:gd name="connsiteX0" fmla="*/ 1031 w 6621"/>
                    <a:gd name="connsiteY0" fmla="*/ 352 h 23173"/>
                    <a:gd name="connsiteX1" fmla="*/ 1031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031" y="352"/>
                      </a:moveTo>
                      <a:lnTo>
                        <a:pt x="1031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95" name="Segnaposto contenuto 102">
                  <a:extLst>
                    <a:ext uri="{FF2B5EF4-FFF2-40B4-BE49-F238E27FC236}">
                      <a16:creationId xmlns:a16="http://schemas.microsoft.com/office/drawing/2014/main" id="{A2798F4C-6414-7045-3E71-1C95949B239A}"/>
                    </a:ext>
                  </a:extLst>
                </p:cNvPr>
                <p:cNvGrpSpPr/>
                <p:nvPr/>
              </p:nvGrpSpPr>
              <p:grpSpPr>
                <a:xfrm>
                  <a:off x="8243974" y="5162793"/>
                  <a:ext cx="135415" cy="90148"/>
                  <a:chOff x="8243974" y="5162793"/>
                  <a:chExt cx="135415" cy="90148"/>
                </a:xfrm>
                <a:solidFill>
                  <a:srgbClr val="000000"/>
                </a:solidFill>
              </p:grpSpPr>
              <p:sp>
                <p:nvSpPr>
                  <p:cNvPr id="296" name="Figura a mano libera: forma 295">
                    <a:extLst>
                      <a:ext uri="{FF2B5EF4-FFF2-40B4-BE49-F238E27FC236}">
                        <a16:creationId xmlns:a16="http://schemas.microsoft.com/office/drawing/2014/main" id="{C079ED35-EF5D-0437-441E-7F6F170CA179}"/>
                      </a:ext>
                    </a:extLst>
                  </p:cNvPr>
                  <p:cNvSpPr/>
                  <p:nvPr/>
                </p:nvSpPr>
                <p:spPr>
                  <a:xfrm flipV="1">
                    <a:off x="8243974" y="5162793"/>
                    <a:ext cx="59999" cy="90148"/>
                  </a:xfrm>
                  <a:custGeom>
                    <a:avLst/>
                    <a:gdLst>
                      <a:gd name="connsiteX0" fmla="*/ 32017 w 59999"/>
                      <a:gd name="connsiteY0" fmla="*/ 50144 h 90148"/>
                      <a:gd name="connsiteX1" fmla="*/ 19466 w 59999"/>
                      <a:gd name="connsiteY1" fmla="*/ 44725 h 90148"/>
                      <a:gd name="connsiteX2" fmla="*/ 14848 w 59999"/>
                      <a:gd name="connsiteY2" fmla="*/ 29902 h 90148"/>
                      <a:gd name="connsiteX3" fmla="*/ 19466 w 59999"/>
                      <a:gd name="connsiteY3" fmla="*/ 15079 h 90148"/>
                      <a:gd name="connsiteX4" fmla="*/ 32017 w 59999"/>
                      <a:gd name="connsiteY4" fmla="*/ 9641 h 90148"/>
                      <a:gd name="connsiteX5" fmla="*/ 44550 w 59999"/>
                      <a:gd name="connsiteY5" fmla="*/ 15079 h 90148"/>
                      <a:gd name="connsiteX6" fmla="*/ 49168 w 59999"/>
                      <a:gd name="connsiteY6" fmla="*/ 29902 h 90148"/>
                      <a:gd name="connsiteX7" fmla="*/ 44550 w 59999"/>
                      <a:gd name="connsiteY7" fmla="*/ 44725 h 90148"/>
                      <a:gd name="connsiteX8" fmla="*/ 32017 w 59999"/>
                      <a:gd name="connsiteY8" fmla="*/ 50144 h 90148"/>
                      <a:gd name="connsiteX9" fmla="*/ 55351 w 59999"/>
                      <a:gd name="connsiteY9" fmla="*/ 86996 h 90148"/>
                      <a:gd name="connsiteX10" fmla="*/ 55351 w 59999"/>
                      <a:gd name="connsiteY10" fmla="*/ 76289 h 90148"/>
                      <a:gd name="connsiteX11" fmla="*/ 46412 w 59999"/>
                      <a:gd name="connsiteY11" fmla="*/ 79473 h 90148"/>
                      <a:gd name="connsiteX12" fmla="*/ 37474 w 59999"/>
                      <a:gd name="connsiteY12" fmla="*/ 80590 h 90148"/>
                      <a:gd name="connsiteX13" fmla="*/ 19690 w 59999"/>
                      <a:gd name="connsiteY13" fmla="*/ 72732 h 90148"/>
                      <a:gd name="connsiteX14" fmla="*/ 12688 w 59999"/>
                      <a:gd name="connsiteY14" fmla="*/ 48989 h 90148"/>
                      <a:gd name="connsiteX15" fmla="*/ 21291 w 59999"/>
                      <a:gd name="connsiteY15" fmla="*/ 56754 h 90148"/>
                      <a:gd name="connsiteX16" fmla="*/ 32707 w 59999"/>
                      <a:gd name="connsiteY16" fmla="*/ 59454 h 90148"/>
                      <a:gd name="connsiteX17" fmla="*/ 53395 w 59999"/>
                      <a:gd name="connsiteY17" fmla="*/ 51503 h 90148"/>
                      <a:gd name="connsiteX18" fmla="*/ 60993 w 59999"/>
                      <a:gd name="connsiteY18" fmla="*/ 29902 h 90148"/>
                      <a:gd name="connsiteX19" fmla="*/ 53079 w 59999"/>
                      <a:gd name="connsiteY19" fmla="*/ 8412 h 90148"/>
                      <a:gd name="connsiteX20" fmla="*/ 32017 w 59999"/>
                      <a:gd name="connsiteY20" fmla="*/ 330 h 90148"/>
                      <a:gd name="connsiteX21" fmla="*/ 8964 w 59999"/>
                      <a:gd name="connsiteY21" fmla="*/ 11876 h 90148"/>
                      <a:gd name="connsiteX22" fmla="*/ 993 w 59999"/>
                      <a:gd name="connsiteY22" fmla="*/ 45376 h 90148"/>
                      <a:gd name="connsiteX23" fmla="*/ 10770 w 59999"/>
                      <a:gd name="connsiteY23" fmla="*/ 78225 h 90148"/>
                      <a:gd name="connsiteX24" fmla="*/ 37008 w 59999"/>
                      <a:gd name="connsiteY24" fmla="*/ 90479 h 90148"/>
                      <a:gd name="connsiteX25" fmla="*/ 45947 w 59999"/>
                      <a:gd name="connsiteY25" fmla="*/ 89603 h 90148"/>
                      <a:gd name="connsiteX26" fmla="*/ 55351 w 59999"/>
                      <a:gd name="connsiteY26" fmla="*/ 8699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2017" y="50144"/>
                        </a:moveTo>
                        <a:cubicBezTo>
                          <a:pt x="26741" y="50144"/>
                          <a:pt x="22558" y="48337"/>
                          <a:pt x="19466" y="44725"/>
                        </a:cubicBezTo>
                        <a:cubicBezTo>
                          <a:pt x="16387" y="41124"/>
                          <a:pt x="14848" y="36183"/>
                          <a:pt x="14848" y="29902"/>
                        </a:cubicBezTo>
                        <a:cubicBezTo>
                          <a:pt x="14848" y="23657"/>
                          <a:pt x="16387" y="18716"/>
                          <a:pt x="19466" y="15079"/>
                        </a:cubicBezTo>
                        <a:cubicBezTo>
                          <a:pt x="22558" y="11454"/>
                          <a:pt x="26741" y="9641"/>
                          <a:pt x="32017" y="9641"/>
                        </a:cubicBezTo>
                        <a:cubicBezTo>
                          <a:pt x="37294" y="9641"/>
                          <a:pt x="41471" y="11454"/>
                          <a:pt x="44550" y="15079"/>
                        </a:cubicBezTo>
                        <a:cubicBezTo>
                          <a:pt x="47629" y="18716"/>
                          <a:pt x="49168" y="23657"/>
                          <a:pt x="49168" y="29902"/>
                        </a:cubicBezTo>
                        <a:cubicBezTo>
                          <a:pt x="49168" y="36183"/>
                          <a:pt x="47629" y="41124"/>
                          <a:pt x="44550" y="44725"/>
                        </a:cubicBezTo>
                        <a:cubicBezTo>
                          <a:pt x="41471" y="48337"/>
                          <a:pt x="37294" y="50144"/>
                          <a:pt x="32017" y="50144"/>
                        </a:cubicBezTo>
                        <a:close/>
                        <a:moveTo>
                          <a:pt x="55351" y="86996"/>
                        </a:moveTo>
                        <a:lnTo>
                          <a:pt x="55351" y="76289"/>
                        </a:lnTo>
                        <a:cubicBezTo>
                          <a:pt x="52396" y="77679"/>
                          <a:pt x="49416" y="78741"/>
                          <a:pt x="46412" y="79473"/>
                        </a:cubicBezTo>
                        <a:cubicBezTo>
                          <a:pt x="43408" y="80218"/>
                          <a:pt x="40428" y="80590"/>
                          <a:pt x="37474" y="80590"/>
                        </a:cubicBezTo>
                        <a:cubicBezTo>
                          <a:pt x="29715" y="80590"/>
                          <a:pt x="23787" y="77971"/>
                          <a:pt x="19690" y="72732"/>
                        </a:cubicBezTo>
                        <a:cubicBezTo>
                          <a:pt x="15605" y="67493"/>
                          <a:pt x="13272" y="59579"/>
                          <a:pt x="12688" y="48989"/>
                        </a:cubicBezTo>
                        <a:cubicBezTo>
                          <a:pt x="14972" y="52366"/>
                          <a:pt x="17840" y="54954"/>
                          <a:pt x="21291" y="56754"/>
                        </a:cubicBezTo>
                        <a:cubicBezTo>
                          <a:pt x="24755" y="58554"/>
                          <a:pt x="28560" y="59454"/>
                          <a:pt x="32707" y="59454"/>
                        </a:cubicBezTo>
                        <a:cubicBezTo>
                          <a:pt x="41434" y="59454"/>
                          <a:pt x="48330" y="56804"/>
                          <a:pt x="53395" y="51503"/>
                        </a:cubicBezTo>
                        <a:cubicBezTo>
                          <a:pt x="58460" y="46214"/>
                          <a:pt x="60993" y="39014"/>
                          <a:pt x="60993" y="29902"/>
                        </a:cubicBezTo>
                        <a:cubicBezTo>
                          <a:pt x="60993" y="20976"/>
                          <a:pt x="58355" y="13812"/>
                          <a:pt x="53079" y="8412"/>
                        </a:cubicBezTo>
                        <a:cubicBezTo>
                          <a:pt x="47803" y="3024"/>
                          <a:pt x="40782" y="330"/>
                          <a:pt x="32017" y="330"/>
                        </a:cubicBezTo>
                        <a:cubicBezTo>
                          <a:pt x="21962" y="330"/>
                          <a:pt x="14277" y="4179"/>
                          <a:pt x="8964" y="11876"/>
                        </a:cubicBezTo>
                        <a:cubicBezTo>
                          <a:pt x="3650" y="19585"/>
                          <a:pt x="993" y="30752"/>
                          <a:pt x="993" y="45376"/>
                        </a:cubicBezTo>
                        <a:cubicBezTo>
                          <a:pt x="993" y="59107"/>
                          <a:pt x="4252" y="70056"/>
                          <a:pt x="10770" y="78225"/>
                        </a:cubicBezTo>
                        <a:cubicBezTo>
                          <a:pt x="17288" y="86394"/>
                          <a:pt x="26034" y="90479"/>
                          <a:pt x="37008" y="90479"/>
                        </a:cubicBezTo>
                        <a:cubicBezTo>
                          <a:pt x="39963" y="90479"/>
                          <a:pt x="42942" y="90187"/>
                          <a:pt x="45947" y="89603"/>
                        </a:cubicBezTo>
                        <a:cubicBezTo>
                          <a:pt x="48951" y="89020"/>
                          <a:pt x="52086" y="88151"/>
                          <a:pt x="55351" y="8699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7" name="Figura a mano libera: forma 296">
                    <a:extLst>
                      <a:ext uri="{FF2B5EF4-FFF2-40B4-BE49-F238E27FC236}">
                        <a16:creationId xmlns:a16="http://schemas.microsoft.com/office/drawing/2014/main" id="{8AE72EF5-00B8-6A30-A634-7C9B45BA2F3E}"/>
                      </a:ext>
                    </a:extLst>
                  </p:cNvPr>
                  <p:cNvSpPr/>
                  <p:nvPr/>
                </p:nvSpPr>
                <p:spPr>
                  <a:xfrm flipV="1">
                    <a:off x="8319334" y="5162793"/>
                    <a:ext cx="60055" cy="90148"/>
                  </a:xfrm>
                  <a:custGeom>
                    <a:avLst/>
                    <a:gdLst>
                      <a:gd name="connsiteX0" fmla="*/ 31024 w 60055"/>
                      <a:gd name="connsiteY0" fmla="*/ 81167 h 90148"/>
                      <a:gd name="connsiteX1" fmla="*/ 17374 w 60055"/>
                      <a:gd name="connsiteY1" fmla="*/ 72229 h 90148"/>
                      <a:gd name="connsiteX2" fmla="*/ 12811 w 60055"/>
                      <a:gd name="connsiteY2" fmla="*/ 45376 h 90148"/>
                      <a:gd name="connsiteX3" fmla="*/ 17374 w 60055"/>
                      <a:gd name="connsiteY3" fmla="*/ 18580 h 90148"/>
                      <a:gd name="connsiteX4" fmla="*/ 31024 w 60055"/>
                      <a:gd name="connsiteY4" fmla="*/ 9641 h 90148"/>
                      <a:gd name="connsiteX5" fmla="*/ 44729 w 60055"/>
                      <a:gd name="connsiteY5" fmla="*/ 18580 h 90148"/>
                      <a:gd name="connsiteX6" fmla="*/ 49310 w 60055"/>
                      <a:gd name="connsiteY6" fmla="*/ 45376 h 90148"/>
                      <a:gd name="connsiteX7" fmla="*/ 44729 w 60055"/>
                      <a:gd name="connsiteY7" fmla="*/ 72229 h 90148"/>
                      <a:gd name="connsiteX8" fmla="*/ 31024 w 60055"/>
                      <a:gd name="connsiteY8" fmla="*/ 81167 h 90148"/>
                      <a:gd name="connsiteX9" fmla="*/ 31024 w 60055"/>
                      <a:gd name="connsiteY9" fmla="*/ 90479 h 90148"/>
                      <a:gd name="connsiteX10" fmla="*/ 53351 w 60055"/>
                      <a:gd name="connsiteY10" fmla="*/ 78914 h 90148"/>
                      <a:gd name="connsiteX11" fmla="*/ 61061 w 60055"/>
                      <a:gd name="connsiteY11" fmla="*/ 45376 h 90148"/>
                      <a:gd name="connsiteX12" fmla="*/ 53351 w 60055"/>
                      <a:gd name="connsiteY12" fmla="*/ 11876 h 90148"/>
                      <a:gd name="connsiteX13" fmla="*/ 31024 w 60055"/>
                      <a:gd name="connsiteY13" fmla="*/ 330 h 90148"/>
                      <a:gd name="connsiteX14" fmla="*/ 8715 w 60055"/>
                      <a:gd name="connsiteY14" fmla="*/ 11876 h 90148"/>
                      <a:gd name="connsiteX15" fmla="*/ 1005 w 60055"/>
                      <a:gd name="connsiteY15" fmla="*/ 45376 h 90148"/>
                      <a:gd name="connsiteX16" fmla="*/ 8715 w 60055"/>
                      <a:gd name="connsiteY16" fmla="*/ 78914 h 90148"/>
                      <a:gd name="connsiteX17" fmla="*/ 31024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024" y="81167"/>
                        </a:moveTo>
                        <a:cubicBezTo>
                          <a:pt x="24978" y="81167"/>
                          <a:pt x="20428" y="78188"/>
                          <a:pt x="17374" y="72229"/>
                        </a:cubicBezTo>
                        <a:cubicBezTo>
                          <a:pt x="14332" y="66283"/>
                          <a:pt x="12811" y="57332"/>
                          <a:pt x="12811" y="45376"/>
                        </a:cubicBezTo>
                        <a:cubicBezTo>
                          <a:pt x="12811" y="33471"/>
                          <a:pt x="14332" y="24539"/>
                          <a:pt x="17374" y="18580"/>
                        </a:cubicBezTo>
                        <a:cubicBezTo>
                          <a:pt x="20428" y="12621"/>
                          <a:pt x="24978" y="9641"/>
                          <a:pt x="31024" y="9641"/>
                        </a:cubicBezTo>
                        <a:cubicBezTo>
                          <a:pt x="37119" y="9641"/>
                          <a:pt x="41688" y="12621"/>
                          <a:pt x="44729" y="18580"/>
                        </a:cubicBezTo>
                        <a:cubicBezTo>
                          <a:pt x="47783" y="24539"/>
                          <a:pt x="49310" y="33471"/>
                          <a:pt x="49310" y="45376"/>
                        </a:cubicBezTo>
                        <a:cubicBezTo>
                          <a:pt x="49310" y="57332"/>
                          <a:pt x="47783" y="66283"/>
                          <a:pt x="44729" y="72229"/>
                        </a:cubicBezTo>
                        <a:cubicBezTo>
                          <a:pt x="41688" y="78188"/>
                          <a:pt x="37119" y="81167"/>
                          <a:pt x="31024" y="81167"/>
                        </a:cubicBezTo>
                        <a:close/>
                        <a:moveTo>
                          <a:pt x="31024" y="90479"/>
                        </a:moveTo>
                        <a:cubicBezTo>
                          <a:pt x="40769" y="90479"/>
                          <a:pt x="48212" y="86624"/>
                          <a:pt x="53351" y="78914"/>
                        </a:cubicBezTo>
                        <a:cubicBezTo>
                          <a:pt x="58491" y="71217"/>
                          <a:pt x="61061" y="60038"/>
                          <a:pt x="61061" y="45376"/>
                        </a:cubicBezTo>
                        <a:cubicBezTo>
                          <a:pt x="61061" y="30752"/>
                          <a:pt x="58491" y="19585"/>
                          <a:pt x="53351" y="11876"/>
                        </a:cubicBezTo>
                        <a:cubicBezTo>
                          <a:pt x="48212" y="4179"/>
                          <a:pt x="40769" y="330"/>
                          <a:pt x="31024" y="330"/>
                        </a:cubicBezTo>
                        <a:cubicBezTo>
                          <a:pt x="21291" y="330"/>
                          <a:pt x="13854" y="4179"/>
                          <a:pt x="8715" y="11876"/>
                        </a:cubicBezTo>
                        <a:cubicBezTo>
                          <a:pt x="3575" y="19585"/>
                          <a:pt x="1005" y="30752"/>
                          <a:pt x="1005" y="45376"/>
                        </a:cubicBezTo>
                        <a:cubicBezTo>
                          <a:pt x="1005" y="60038"/>
                          <a:pt x="3575" y="71217"/>
                          <a:pt x="8715" y="78914"/>
                        </a:cubicBezTo>
                        <a:cubicBezTo>
                          <a:pt x="13854" y="86624"/>
                          <a:pt x="21291" y="90479"/>
                          <a:pt x="31024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98" name="Segnaposto contenuto 102">
                <a:extLst>
                  <a:ext uri="{FF2B5EF4-FFF2-40B4-BE49-F238E27FC236}">
                    <a16:creationId xmlns:a16="http://schemas.microsoft.com/office/drawing/2014/main" id="{A75BEF02-99CC-A7D3-5FBB-1C4F7676A83F}"/>
                  </a:ext>
                </a:extLst>
              </p:cNvPr>
              <p:cNvGrpSpPr/>
              <p:nvPr/>
            </p:nvGrpSpPr>
            <p:grpSpPr>
              <a:xfrm>
                <a:off x="8573833" y="5114343"/>
                <a:ext cx="133963" cy="138598"/>
                <a:chOff x="8573833" y="5114343"/>
                <a:chExt cx="133963" cy="138598"/>
              </a:xfrm>
              <a:solidFill>
                <a:srgbClr val="000000"/>
              </a:solidFill>
            </p:grpSpPr>
            <p:sp>
              <p:nvSpPr>
                <p:cNvPr id="299" name="Figura a mano libera: forma 298">
                  <a:extLst>
                    <a:ext uri="{FF2B5EF4-FFF2-40B4-BE49-F238E27FC236}">
                      <a16:creationId xmlns:a16="http://schemas.microsoft.com/office/drawing/2014/main" id="{E76E4013-68A0-D4F9-ADA0-29BEDFA78611}"/>
                    </a:ext>
                  </a:extLst>
                </p:cNvPr>
                <p:cNvSpPr/>
                <p:nvPr/>
              </p:nvSpPr>
              <p:spPr>
                <a:xfrm>
                  <a:off x="8639868" y="5114343"/>
                  <a:ext cx="6621" cy="23173"/>
                </a:xfrm>
                <a:custGeom>
                  <a:avLst/>
                  <a:gdLst>
                    <a:gd name="connsiteX0" fmla="*/ 1081 w 6621"/>
                    <a:gd name="connsiteY0" fmla="*/ 352 h 23173"/>
                    <a:gd name="connsiteX1" fmla="*/ 1081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081" y="352"/>
                      </a:moveTo>
                      <a:lnTo>
                        <a:pt x="1081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00" name="Segnaposto contenuto 102">
                  <a:extLst>
                    <a:ext uri="{FF2B5EF4-FFF2-40B4-BE49-F238E27FC236}">
                      <a16:creationId xmlns:a16="http://schemas.microsoft.com/office/drawing/2014/main" id="{7E496BEB-A161-3206-C08F-8EBA898334CE}"/>
                    </a:ext>
                  </a:extLst>
                </p:cNvPr>
                <p:cNvGrpSpPr/>
                <p:nvPr/>
              </p:nvGrpSpPr>
              <p:grpSpPr>
                <a:xfrm>
                  <a:off x="8573833" y="5162793"/>
                  <a:ext cx="133963" cy="90148"/>
                  <a:chOff x="8573833" y="5162793"/>
                  <a:chExt cx="133963" cy="90148"/>
                </a:xfrm>
                <a:solidFill>
                  <a:srgbClr val="000000"/>
                </a:solidFill>
              </p:grpSpPr>
              <p:sp>
                <p:nvSpPr>
                  <p:cNvPr id="301" name="Figura a mano libera: forma 300">
                    <a:extLst>
                      <a:ext uri="{FF2B5EF4-FFF2-40B4-BE49-F238E27FC236}">
                        <a16:creationId xmlns:a16="http://schemas.microsoft.com/office/drawing/2014/main" id="{9ABC56B8-2FBE-3DD5-5D4F-141AAC352653}"/>
                      </a:ext>
                    </a:extLst>
                  </p:cNvPr>
                  <p:cNvSpPr/>
                  <p:nvPr/>
                </p:nvSpPr>
                <p:spPr>
                  <a:xfrm flipV="1">
                    <a:off x="8573833" y="5164358"/>
                    <a:ext cx="55865" cy="86889"/>
                  </a:xfrm>
                  <a:custGeom>
                    <a:avLst/>
                    <a:gdLst>
                      <a:gd name="connsiteX0" fmla="*/ 1043 w 55865"/>
                      <a:gd name="connsiteY0" fmla="*/ 87220 h 86889"/>
                      <a:gd name="connsiteX1" fmla="*/ 56909 w 55865"/>
                      <a:gd name="connsiteY1" fmla="*/ 87220 h 86889"/>
                      <a:gd name="connsiteX2" fmla="*/ 56909 w 55865"/>
                      <a:gd name="connsiteY2" fmla="*/ 82210 h 86889"/>
                      <a:gd name="connsiteX3" fmla="*/ 25364 w 55865"/>
                      <a:gd name="connsiteY3" fmla="*/ 330 h 86889"/>
                      <a:gd name="connsiteX4" fmla="*/ 13092 w 55865"/>
                      <a:gd name="connsiteY4" fmla="*/ 330 h 86889"/>
                      <a:gd name="connsiteX5" fmla="*/ 42775 w 55865"/>
                      <a:gd name="connsiteY5" fmla="*/ 77313 h 86889"/>
                      <a:gd name="connsiteX6" fmla="*/ 1043 w 55865"/>
                      <a:gd name="connsiteY6" fmla="*/ 77313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5865" h="86889">
                        <a:moveTo>
                          <a:pt x="1043" y="87220"/>
                        </a:moveTo>
                        <a:lnTo>
                          <a:pt x="56909" y="87220"/>
                        </a:lnTo>
                        <a:lnTo>
                          <a:pt x="56909" y="82210"/>
                        </a:lnTo>
                        <a:lnTo>
                          <a:pt x="25364" y="330"/>
                        </a:lnTo>
                        <a:lnTo>
                          <a:pt x="13092" y="330"/>
                        </a:lnTo>
                        <a:lnTo>
                          <a:pt x="42775" y="77313"/>
                        </a:lnTo>
                        <a:lnTo>
                          <a:pt x="1043" y="773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2" name="Figura a mano libera: forma 301">
                    <a:extLst>
                      <a:ext uri="{FF2B5EF4-FFF2-40B4-BE49-F238E27FC236}">
                        <a16:creationId xmlns:a16="http://schemas.microsoft.com/office/drawing/2014/main" id="{337491D9-591F-B5F1-6718-67719F928FED}"/>
                      </a:ext>
                    </a:extLst>
                  </p:cNvPr>
                  <p:cNvSpPr/>
                  <p:nvPr/>
                </p:nvSpPr>
                <p:spPr>
                  <a:xfrm flipV="1">
                    <a:off x="8647740" y="5162793"/>
                    <a:ext cx="60055" cy="90148"/>
                  </a:xfrm>
                  <a:custGeom>
                    <a:avLst/>
                    <a:gdLst>
                      <a:gd name="connsiteX0" fmla="*/ 31073 w 60055"/>
                      <a:gd name="connsiteY0" fmla="*/ 81167 h 90148"/>
                      <a:gd name="connsiteX1" fmla="*/ 17423 w 60055"/>
                      <a:gd name="connsiteY1" fmla="*/ 72229 h 90148"/>
                      <a:gd name="connsiteX2" fmla="*/ 12861 w 60055"/>
                      <a:gd name="connsiteY2" fmla="*/ 45376 h 90148"/>
                      <a:gd name="connsiteX3" fmla="*/ 17423 w 60055"/>
                      <a:gd name="connsiteY3" fmla="*/ 18580 h 90148"/>
                      <a:gd name="connsiteX4" fmla="*/ 31073 w 60055"/>
                      <a:gd name="connsiteY4" fmla="*/ 9641 h 90148"/>
                      <a:gd name="connsiteX5" fmla="*/ 44779 w 60055"/>
                      <a:gd name="connsiteY5" fmla="*/ 18580 h 90148"/>
                      <a:gd name="connsiteX6" fmla="*/ 49360 w 60055"/>
                      <a:gd name="connsiteY6" fmla="*/ 45376 h 90148"/>
                      <a:gd name="connsiteX7" fmla="*/ 44779 w 60055"/>
                      <a:gd name="connsiteY7" fmla="*/ 72229 h 90148"/>
                      <a:gd name="connsiteX8" fmla="*/ 31073 w 60055"/>
                      <a:gd name="connsiteY8" fmla="*/ 81167 h 90148"/>
                      <a:gd name="connsiteX9" fmla="*/ 31073 w 60055"/>
                      <a:gd name="connsiteY9" fmla="*/ 90479 h 90148"/>
                      <a:gd name="connsiteX10" fmla="*/ 53401 w 60055"/>
                      <a:gd name="connsiteY10" fmla="*/ 78914 h 90148"/>
                      <a:gd name="connsiteX11" fmla="*/ 61110 w 60055"/>
                      <a:gd name="connsiteY11" fmla="*/ 45376 h 90148"/>
                      <a:gd name="connsiteX12" fmla="*/ 53401 w 60055"/>
                      <a:gd name="connsiteY12" fmla="*/ 11876 h 90148"/>
                      <a:gd name="connsiteX13" fmla="*/ 31073 w 60055"/>
                      <a:gd name="connsiteY13" fmla="*/ 330 h 90148"/>
                      <a:gd name="connsiteX14" fmla="*/ 8764 w 60055"/>
                      <a:gd name="connsiteY14" fmla="*/ 11876 h 90148"/>
                      <a:gd name="connsiteX15" fmla="*/ 1055 w 60055"/>
                      <a:gd name="connsiteY15" fmla="*/ 45376 h 90148"/>
                      <a:gd name="connsiteX16" fmla="*/ 8764 w 60055"/>
                      <a:gd name="connsiteY16" fmla="*/ 78914 h 90148"/>
                      <a:gd name="connsiteX17" fmla="*/ 31073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073" y="81167"/>
                        </a:moveTo>
                        <a:cubicBezTo>
                          <a:pt x="25027" y="81167"/>
                          <a:pt x="20477" y="78188"/>
                          <a:pt x="17423" y="72229"/>
                        </a:cubicBezTo>
                        <a:cubicBezTo>
                          <a:pt x="14382" y="66283"/>
                          <a:pt x="12861" y="57332"/>
                          <a:pt x="12861" y="45376"/>
                        </a:cubicBezTo>
                        <a:cubicBezTo>
                          <a:pt x="12861" y="33471"/>
                          <a:pt x="14382" y="24539"/>
                          <a:pt x="17423" y="18580"/>
                        </a:cubicBezTo>
                        <a:cubicBezTo>
                          <a:pt x="20477" y="12621"/>
                          <a:pt x="25027" y="9641"/>
                          <a:pt x="31073" y="9641"/>
                        </a:cubicBezTo>
                        <a:cubicBezTo>
                          <a:pt x="37169" y="9641"/>
                          <a:pt x="41737" y="12621"/>
                          <a:pt x="44779" y="18580"/>
                        </a:cubicBezTo>
                        <a:cubicBezTo>
                          <a:pt x="47833" y="24539"/>
                          <a:pt x="49360" y="33471"/>
                          <a:pt x="49360" y="45376"/>
                        </a:cubicBezTo>
                        <a:cubicBezTo>
                          <a:pt x="49360" y="57332"/>
                          <a:pt x="47833" y="66283"/>
                          <a:pt x="44779" y="72229"/>
                        </a:cubicBezTo>
                        <a:cubicBezTo>
                          <a:pt x="41737" y="78188"/>
                          <a:pt x="37169" y="81167"/>
                          <a:pt x="31073" y="81167"/>
                        </a:cubicBezTo>
                        <a:close/>
                        <a:moveTo>
                          <a:pt x="31073" y="90479"/>
                        </a:moveTo>
                        <a:cubicBezTo>
                          <a:pt x="40819" y="90479"/>
                          <a:pt x="48261" y="86624"/>
                          <a:pt x="53401" y="78914"/>
                        </a:cubicBezTo>
                        <a:cubicBezTo>
                          <a:pt x="58540" y="71217"/>
                          <a:pt x="61110" y="60038"/>
                          <a:pt x="61110" y="45376"/>
                        </a:cubicBezTo>
                        <a:cubicBezTo>
                          <a:pt x="61110" y="30752"/>
                          <a:pt x="58540" y="19585"/>
                          <a:pt x="53401" y="11876"/>
                        </a:cubicBezTo>
                        <a:cubicBezTo>
                          <a:pt x="48261" y="4179"/>
                          <a:pt x="40819" y="330"/>
                          <a:pt x="31073" y="330"/>
                        </a:cubicBezTo>
                        <a:cubicBezTo>
                          <a:pt x="21340" y="330"/>
                          <a:pt x="13904" y="4179"/>
                          <a:pt x="8764" y="11876"/>
                        </a:cubicBezTo>
                        <a:cubicBezTo>
                          <a:pt x="3625" y="19585"/>
                          <a:pt x="1055" y="30752"/>
                          <a:pt x="1055" y="45376"/>
                        </a:cubicBezTo>
                        <a:cubicBezTo>
                          <a:pt x="1055" y="60038"/>
                          <a:pt x="3625" y="71217"/>
                          <a:pt x="8764" y="78914"/>
                        </a:cubicBezTo>
                        <a:cubicBezTo>
                          <a:pt x="13904" y="86624"/>
                          <a:pt x="21340" y="90479"/>
                          <a:pt x="31073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3" name="Segnaposto contenuto 102">
                <a:extLst>
                  <a:ext uri="{FF2B5EF4-FFF2-40B4-BE49-F238E27FC236}">
                    <a16:creationId xmlns:a16="http://schemas.microsoft.com/office/drawing/2014/main" id="{4E36168E-353B-0D44-6DD3-FFC949973B2D}"/>
                  </a:ext>
                </a:extLst>
              </p:cNvPr>
              <p:cNvGrpSpPr/>
              <p:nvPr/>
            </p:nvGrpSpPr>
            <p:grpSpPr>
              <a:xfrm>
                <a:off x="8900545" y="5114343"/>
                <a:ext cx="135657" cy="138598"/>
                <a:chOff x="8900545" y="5114343"/>
                <a:chExt cx="135657" cy="138598"/>
              </a:xfrm>
              <a:solidFill>
                <a:srgbClr val="000000"/>
              </a:solidFill>
            </p:grpSpPr>
            <p:sp>
              <p:nvSpPr>
                <p:cNvPr id="304" name="Figura a mano libera: forma 303">
                  <a:extLst>
                    <a:ext uri="{FF2B5EF4-FFF2-40B4-BE49-F238E27FC236}">
                      <a16:creationId xmlns:a16="http://schemas.microsoft.com/office/drawing/2014/main" id="{66AA0581-EB13-C7AC-B3CD-B15917B486C9}"/>
                    </a:ext>
                  </a:extLst>
                </p:cNvPr>
                <p:cNvSpPr/>
                <p:nvPr/>
              </p:nvSpPr>
              <p:spPr>
                <a:xfrm>
                  <a:off x="8968274" y="5114343"/>
                  <a:ext cx="6621" cy="23173"/>
                </a:xfrm>
                <a:custGeom>
                  <a:avLst/>
                  <a:gdLst>
                    <a:gd name="connsiteX0" fmla="*/ 1130 w 6621"/>
                    <a:gd name="connsiteY0" fmla="*/ 352 h 23173"/>
                    <a:gd name="connsiteX1" fmla="*/ 1130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130" y="352"/>
                      </a:moveTo>
                      <a:lnTo>
                        <a:pt x="1130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05" name="Segnaposto contenuto 102">
                  <a:extLst>
                    <a:ext uri="{FF2B5EF4-FFF2-40B4-BE49-F238E27FC236}">
                      <a16:creationId xmlns:a16="http://schemas.microsoft.com/office/drawing/2014/main" id="{7B95B0CF-0570-F70A-A687-1082A2A36635}"/>
                    </a:ext>
                  </a:extLst>
                </p:cNvPr>
                <p:cNvGrpSpPr/>
                <p:nvPr/>
              </p:nvGrpSpPr>
              <p:grpSpPr>
                <a:xfrm>
                  <a:off x="8900545" y="5162793"/>
                  <a:ext cx="135657" cy="90148"/>
                  <a:chOff x="8900545" y="5162793"/>
                  <a:chExt cx="135657" cy="90148"/>
                </a:xfrm>
                <a:solidFill>
                  <a:srgbClr val="000000"/>
                </a:solidFill>
              </p:grpSpPr>
              <p:sp>
                <p:nvSpPr>
                  <p:cNvPr id="306" name="Figura a mano libera: forma 305">
                    <a:extLst>
                      <a:ext uri="{FF2B5EF4-FFF2-40B4-BE49-F238E27FC236}">
                        <a16:creationId xmlns:a16="http://schemas.microsoft.com/office/drawing/2014/main" id="{8480E52B-0914-F3C5-D482-963335BB9E58}"/>
                      </a:ext>
                    </a:extLst>
                  </p:cNvPr>
                  <p:cNvSpPr/>
                  <p:nvPr/>
                </p:nvSpPr>
                <p:spPr>
                  <a:xfrm flipV="1">
                    <a:off x="8900545" y="5162793"/>
                    <a:ext cx="59589" cy="90148"/>
                  </a:xfrm>
                  <a:custGeom>
                    <a:avLst/>
                    <a:gdLst>
                      <a:gd name="connsiteX0" fmla="*/ 30888 w 59589"/>
                      <a:gd name="connsiteY0" fmla="*/ 43291 h 90148"/>
                      <a:gd name="connsiteX1" fmla="*/ 17704 w 59589"/>
                      <a:gd name="connsiteY1" fmla="*/ 38803 h 90148"/>
                      <a:gd name="connsiteX2" fmla="*/ 12918 w 59589"/>
                      <a:gd name="connsiteY2" fmla="*/ 26475 h 90148"/>
                      <a:gd name="connsiteX3" fmla="*/ 17704 w 59589"/>
                      <a:gd name="connsiteY3" fmla="*/ 14129 h 90148"/>
                      <a:gd name="connsiteX4" fmla="*/ 30888 w 59589"/>
                      <a:gd name="connsiteY4" fmla="*/ 9641 h 90148"/>
                      <a:gd name="connsiteX5" fmla="*/ 44091 w 59589"/>
                      <a:gd name="connsiteY5" fmla="*/ 14148 h 90148"/>
                      <a:gd name="connsiteX6" fmla="*/ 48933 w 59589"/>
                      <a:gd name="connsiteY6" fmla="*/ 26475 h 90148"/>
                      <a:gd name="connsiteX7" fmla="*/ 44128 w 59589"/>
                      <a:gd name="connsiteY7" fmla="*/ 38803 h 90148"/>
                      <a:gd name="connsiteX8" fmla="*/ 30888 w 59589"/>
                      <a:gd name="connsiteY8" fmla="*/ 43291 h 90148"/>
                      <a:gd name="connsiteX9" fmla="*/ 19138 w 59589"/>
                      <a:gd name="connsiteY9" fmla="*/ 48281 h 90148"/>
                      <a:gd name="connsiteX10" fmla="*/ 7350 w 59589"/>
                      <a:gd name="connsiteY10" fmla="*/ 55321 h 90148"/>
                      <a:gd name="connsiteX11" fmla="*/ 3141 w 59589"/>
                      <a:gd name="connsiteY11" fmla="*/ 67965 h 90148"/>
                      <a:gd name="connsiteX12" fmla="*/ 10553 w 59589"/>
                      <a:gd name="connsiteY12" fmla="*/ 84426 h 90148"/>
                      <a:gd name="connsiteX13" fmla="*/ 30888 w 59589"/>
                      <a:gd name="connsiteY13" fmla="*/ 90479 h 90148"/>
                      <a:gd name="connsiteX14" fmla="*/ 51260 w 59589"/>
                      <a:gd name="connsiteY14" fmla="*/ 84426 h 90148"/>
                      <a:gd name="connsiteX15" fmla="*/ 58653 w 59589"/>
                      <a:gd name="connsiteY15" fmla="*/ 67965 h 90148"/>
                      <a:gd name="connsiteX16" fmla="*/ 54426 w 59589"/>
                      <a:gd name="connsiteY16" fmla="*/ 55321 h 90148"/>
                      <a:gd name="connsiteX17" fmla="*/ 42713 w 59589"/>
                      <a:gd name="connsiteY17" fmla="*/ 48281 h 90148"/>
                      <a:gd name="connsiteX18" fmla="*/ 55934 w 59589"/>
                      <a:gd name="connsiteY18" fmla="*/ 40535 h 90148"/>
                      <a:gd name="connsiteX19" fmla="*/ 60683 w 59589"/>
                      <a:gd name="connsiteY19" fmla="*/ 26475 h 90148"/>
                      <a:gd name="connsiteX20" fmla="*/ 52973 w 59589"/>
                      <a:gd name="connsiteY20" fmla="*/ 7071 h 90148"/>
                      <a:gd name="connsiteX21" fmla="*/ 30888 w 59589"/>
                      <a:gd name="connsiteY21" fmla="*/ 330 h 90148"/>
                      <a:gd name="connsiteX22" fmla="*/ 8802 w 59589"/>
                      <a:gd name="connsiteY22" fmla="*/ 7071 h 90148"/>
                      <a:gd name="connsiteX23" fmla="*/ 1093 w 59589"/>
                      <a:gd name="connsiteY23" fmla="*/ 26475 h 90148"/>
                      <a:gd name="connsiteX24" fmla="*/ 5860 w 59589"/>
                      <a:gd name="connsiteY24" fmla="*/ 40535 h 90148"/>
                      <a:gd name="connsiteX25" fmla="*/ 19138 w 59589"/>
                      <a:gd name="connsiteY25" fmla="*/ 48281 h 90148"/>
                      <a:gd name="connsiteX26" fmla="*/ 14836 w 59589"/>
                      <a:gd name="connsiteY26" fmla="*/ 66847 h 90148"/>
                      <a:gd name="connsiteX27" fmla="*/ 19044 w 59589"/>
                      <a:gd name="connsiteY27" fmla="*/ 56326 h 90148"/>
                      <a:gd name="connsiteX28" fmla="*/ 30888 w 59589"/>
                      <a:gd name="connsiteY28" fmla="*/ 52546 h 90148"/>
                      <a:gd name="connsiteX29" fmla="*/ 42731 w 59589"/>
                      <a:gd name="connsiteY29" fmla="*/ 56326 h 90148"/>
                      <a:gd name="connsiteX30" fmla="*/ 47014 w 59589"/>
                      <a:gd name="connsiteY30" fmla="*/ 66847 h 90148"/>
                      <a:gd name="connsiteX31" fmla="*/ 42731 w 59589"/>
                      <a:gd name="connsiteY31" fmla="*/ 77387 h 90148"/>
                      <a:gd name="connsiteX32" fmla="*/ 30888 w 59589"/>
                      <a:gd name="connsiteY32" fmla="*/ 81167 h 90148"/>
                      <a:gd name="connsiteX33" fmla="*/ 19044 w 59589"/>
                      <a:gd name="connsiteY33" fmla="*/ 77387 h 90148"/>
                      <a:gd name="connsiteX34" fmla="*/ 14836 w 59589"/>
                      <a:gd name="connsiteY34" fmla="*/ 66847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9589" h="90148">
                        <a:moveTo>
                          <a:pt x="30888" y="43291"/>
                        </a:moveTo>
                        <a:cubicBezTo>
                          <a:pt x="25301" y="43291"/>
                          <a:pt x="20907" y="41795"/>
                          <a:pt x="17704" y="38803"/>
                        </a:cubicBezTo>
                        <a:cubicBezTo>
                          <a:pt x="14513" y="35811"/>
                          <a:pt x="12918" y="31702"/>
                          <a:pt x="12918" y="26475"/>
                        </a:cubicBezTo>
                        <a:cubicBezTo>
                          <a:pt x="12918" y="21236"/>
                          <a:pt x="14513" y="17121"/>
                          <a:pt x="17704" y="14129"/>
                        </a:cubicBezTo>
                        <a:cubicBezTo>
                          <a:pt x="20907" y="11137"/>
                          <a:pt x="25301" y="9641"/>
                          <a:pt x="30888" y="9641"/>
                        </a:cubicBezTo>
                        <a:cubicBezTo>
                          <a:pt x="36475" y="9641"/>
                          <a:pt x="40875" y="11143"/>
                          <a:pt x="44091" y="14148"/>
                        </a:cubicBezTo>
                        <a:cubicBezTo>
                          <a:pt x="47319" y="17164"/>
                          <a:pt x="48933" y="21273"/>
                          <a:pt x="48933" y="26475"/>
                        </a:cubicBezTo>
                        <a:cubicBezTo>
                          <a:pt x="48933" y="31702"/>
                          <a:pt x="47331" y="35811"/>
                          <a:pt x="44128" y="38803"/>
                        </a:cubicBezTo>
                        <a:cubicBezTo>
                          <a:pt x="40937" y="41795"/>
                          <a:pt x="36524" y="43291"/>
                          <a:pt x="30888" y="43291"/>
                        </a:cubicBezTo>
                        <a:close/>
                        <a:moveTo>
                          <a:pt x="19138" y="48281"/>
                        </a:moveTo>
                        <a:cubicBezTo>
                          <a:pt x="14097" y="49523"/>
                          <a:pt x="10168" y="51869"/>
                          <a:pt x="7350" y="55321"/>
                        </a:cubicBezTo>
                        <a:cubicBezTo>
                          <a:pt x="4544" y="58784"/>
                          <a:pt x="3141" y="62999"/>
                          <a:pt x="3141" y="67965"/>
                        </a:cubicBezTo>
                        <a:cubicBezTo>
                          <a:pt x="3141" y="74904"/>
                          <a:pt x="5612" y="80392"/>
                          <a:pt x="10553" y="84426"/>
                        </a:cubicBezTo>
                        <a:cubicBezTo>
                          <a:pt x="15506" y="88461"/>
                          <a:pt x="22285" y="90479"/>
                          <a:pt x="30888" y="90479"/>
                        </a:cubicBezTo>
                        <a:cubicBezTo>
                          <a:pt x="39541" y="90479"/>
                          <a:pt x="46332" y="88461"/>
                          <a:pt x="51260" y="84426"/>
                        </a:cubicBezTo>
                        <a:cubicBezTo>
                          <a:pt x="56189" y="80392"/>
                          <a:pt x="58653" y="74904"/>
                          <a:pt x="58653" y="67965"/>
                        </a:cubicBezTo>
                        <a:cubicBezTo>
                          <a:pt x="58653" y="62999"/>
                          <a:pt x="57244" y="58784"/>
                          <a:pt x="54426" y="55321"/>
                        </a:cubicBezTo>
                        <a:cubicBezTo>
                          <a:pt x="51620" y="51869"/>
                          <a:pt x="47716" y="49523"/>
                          <a:pt x="42713" y="48281"/>
                        </a:cubicBezTo>
                        <a:cubicBezTo>
                          <a:pt x="48374" y="46965"/>
                          <a:pt x="52781" y="44383"/>
                          <a:pt x="55934" y="40535"/>
                        </a:cubicBezTo>
                        <a:cubicBezTo>
                          <a:pt x="59100" y="36699"/>
                          <a:pt x="60683" y="32012"/>
                          <a:pt x="60683" y="26475"/>
                        </a:cubicBezTo>
                        <a:cubicBezTo>
                          <a:pt x="60683" y="18046"/>
                          <a:pt x="58113" y="11578"/>
                          <a:pt x="52973" y="7071"/>
                        </a:cubicBezTo>
                        <a:cubicBezTo>
                          <a:pt x="47834" y="2577"/>
                          <a:pt x="40472" y="330"/>
                          <a:pt x="30888" y="330"/>
                        </a:cubicBezTo>
                        <a:cubicBezTo>
                          <a:pt x="21316" y="330"/>
                          <a:pt x="13954" y="2577"/>
                          <a:pt x="8802" y="7071"/>
                        </a:cubicBezTo>
                        <a:cubicBezTo>
                          <a:pt x="3663" y="11578"/>
                          <a:pt x="1093" y="18046"/>
                          <a:pt x="1093" y="26475"/>
                        </a:cubicBezTo>
                        <a:cubicBezTo>
                          <a:pt x="1093" y="32012"/>
                          <a:pt x="2682" y="36699"/>
                          <a:pt x="5860" y="40535"/>
                        </a:cubicBezTo>
                        <a:cubicBezTo>
                          <a:pt x="9051" y="44383"/>
                          <a:pt x="13477" y="46965"/>
                          <a:pt x="19138" y="48281"/>
                        </a:cubicBezTo>
                        <a:close/>
                        <a:moveTo>
                          <a:pt x="14836" y="66847"/>
                        </a:moveTo>
                        <a:cubicBezTo>
                          <a:pt x="14836" y="62353"/>
                          <a:pt x="16239" y="58846"/>
                          <a:pt x="19044" y="56326"/>
                        </a:cubicBezTo>
                        <a:cubicBezTo>
                          <a:pt x="21862" y="53806"/>
                          <a:pt x="25810" y="52546"/>
                          <a:pt x="30888" y="52546"/>
                        </a:cubicBezTo>
                        <a:cubicBezTo>
                          <a:pt x="35941" y="52546"/>
                          <a:pt x="39888" y="53806"/>
                          <a:pt x="42731" y="56326"/>
                        </a:cubicBezTo>
                        <a:cubicBezTo>
                          <a:pt x="45587" y="58846"/>
                          <a:pt x="47014" y="62353"/>
                          <a:pt x="47014" y="66847"/>
                        </a:cubicBezTo>
                        <a:cubicBezTo>
                          <a:pt x="47014" y="71354"/>
                          <a:pt x="45587" y="74867"/>
                          <a:pt x="42731" y="77387"/>
                        </a:cubicBezTo>
                        <a:cubicBezTo>
                          <a:pt x="39888" y="79908"/>
                          <a:pt x="35941" y="81167"/>
                          <a:pt x="30888" y="81167"/>
                        </a:cubicBezTo>
                        <a:cubicBezTo>
                          <a:pt x="25810" y="81167"/>
                          <a:pt x="21862" y="79908"/>
                          <a:pt x="19044" y="77387"/>
                        </a:cubicBezTo>
                        <a:cubicBezTo>
                          <a:pt x="16239" y="74867"/>
                          <a:pt x="14836" y="71354"/>
                          <a:pt x="14836" y="668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Figura a mano libera: forma 306">
                    <a:extLst>
                      <a:ext uri="{FF2B5EF4-FFF2-40B4-BE49-F238E27FC236}">
                        <a16:creationId xmlns:a16="http://schemas.microsoft.com/office/drawing/2014/main" id="{E18477E1-7536-F07B-0AB6-306E8BD75D56}"/>
                      </a:ext>
                    </a:extLst>
                  </p:cNvPr>
                  <p:cNvSpPr/>
                  <p:nvPr/>
                </p:nvSpPr>
                <p:spPr>
                  <a:xfrm flipV="1">
                    <a:off x="8976147" y="5162793"/>
                    <a:ext cx="60055" cy="90148"/>
                  </a:xfrm>
                  <a:custGeom>
                    <a:avLst/>
                    <a:gdLst>
                      <a:gd name="connsiteX0" fmla="*/ 31123 w 60055"/>
                      <a:gd name="connsiteY0" fmla="*/ 81167 h 90148"/>
                      <a:gd name="connsiteX1" fmla="*/ 17473 w 60055"/>
                      <a:gd name="connsiteY1" fmla="*/ 72229 h 90148"/>
                      <a:gd name="connsiteX2" fmla="*/ 12911 w 60055"/>
                      <a:gd name="connsiteY2" fmla="*/ 45376 h 90148"/>
                      <a:gd name="connsiteX3" fmla="*/ 17473 w 60055"/>
                      <a:gd name="connsiteY3" fmla="*/ 18580 h 90148"/>
                      <a:gd name="connsiteX4" fmla="*/ 31123 w 60055"/>
                      <a:gd name="connsiteY4" fmla="*/ 9641 h 90148"/>
                      <a:gd name="connsiteX5" fmla="*/ 44828 w 60055"/>
                      <a:gd name="connsiteY5" fmla="*/ 18580 h 90148"/>
                      <a:gd name="connsiteX6" fmla="*/ 49409 w 60055"/>
                      <a:gd name="connsiteY6" fmla="*/ 45376 h 90148"/>
                      <a:gd name="connsiteX7" fmla="*/ 44828 w 60055"/>
                      <a:gd name="connsiteY7" fmla="*/ 72229 h 90148"/>
                      <a:gd name="connsiteX8" fmla="*/ 31123 w 60055"/>
                      <a:gd name="connsiteY8" fmla="*/ 81167 h 90148"/>
                      <a:gd name="connsiteX9" fmla="*/ 31123 w 60055"/>
                      <a:gd name="connsiteY9" fmla="*/ 90479 h 90148"/>
                      <a:gd name="connsiteX10" fmla="*/ 53450 w 60055"/>
                      <a:gd name="connsiteY10" fmla="*/ 78914 h 90148"/>
                      <a:gd name="connsiteX11" fmla="*/ 61160 w 60055"/>
                      <a:gd name="connsiteY11" fmla="*/ 45376 h 90148"/>
                      <a:gd name="connsiteX12" fmla="*/ 53450 w 60055"/>
                      <a:gd name="connsiteY12" fmla="*/ 11876 h 90148"/>
                      <a:gd name="connsiteX13" fmla="*/ 31123 w 60055"/>
                      <a:gd name="connsiteY13" fmla="*/ 330 h 90148"/>
                      <a:gd name="connsiteX14" fmla="*/ 8814 w 60055"/>
                      <a:gd name="connsiteY14" fmla="*/ 11876 h 90148"/>
                      <a:gd name="connsiteX15" fmla="*/ 1104 w 60055"/>
                      <a:gd name="connsiteY15" fmla="*/ 45376 h 90148"/>
                      <a:gd name="connsiteX16" fmla="*/ 8814 w 60055"/>
                      <a:gd name="connsiteY16" fmla="*/ 78914 h 90148"/>
                      <a:gd name="connsiteX17" fmla="*/ 31123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123" y="81167"/>
                        </a:moveTo>
                        <a:cubicBezTo>
                          <a:pt x="25077" y="81167"/>
                          <a:pt x="20527" y="78188"/>
                          <a:pt x="17473" y="72229"/>
                        </a:cubicBezTo>
                        <a:cubicBezTo>
                          <a:pt x="14431" y="66283"/>
                          <a:pt x="12911" y="57332"/>
                          <a:pt x="12911" y="45376"/>
                        </a:cubicBezTo>
                        <a:cubicBezTo>
                          <a:pt x="12911" y="33471"/>
                          <a:pt x="14431" y="24539"/>
                          <a:pt x="17473" y="18580"/>
                        </a:cubicBezTo>
                        <a:cubicBezTo>
                          <a:pt x="20527" y="12621"/>
                          <a:pt x="25077" y="9641"/>
                          <a:pt x="31123" y="9641"/>
                        </a:cubicBezTo>
                        <a:cubicBezTo>
                          <a:pt x="37218" y="9641"/>
                          <a:pt x="41787" y="12621"/>
                          <a:pt x="44828" y="18580"/>
                        </a:cubicBezTo>
                        <a:cubicBezTo>
                          <a:pt x="47883" y="24539"/>
                          <a:pt x="49409" y="33471"/>
                          <a:pt x="49409" y="45376"/>
                        </a:cubicBezTo>
                        <a:cubicBezTo>
                          <a:pt x="49409" y="57332"/>
                          <a:pt x="47883" y="66283"/>
                          <a:pt x="44828" y="72229"/>
                        </a:cubicBezTo>
                        <a:cubicBezTo>
                          <a:pt x="41787" y="78188"/>
                          <a:pt x="37218" y="81167"/>
                          <a:pt x="31123" y="81167"/>
                        </a:cubicBezTo>
                        <a:close/>
                        <a:moveTo>
                          <a:pt x="31123" y="90479"/>
                        </a:moveTo>
                        <a:cubicBezTo>
                          <a:pt x="40868" y="90479"/>
                          <a:pt x="48311" y="86624"/>
                          <a:pt x="53450" y="78914"/>
                        </a:cubicBezTo>
                        <a:cubicBezTo>
                          <a:pt x="58590" y="71217"/>
                          <a:pt x="61160" y="60038"/>
                          <a:pt x="61160" y="45376"/>
                        </a:cubicBezTo>
                        <a:cubicBezTo>
                          <a:pt x="61160" y="30752"/>
                          <a:pt x="58590" y="19585"/>
                          <a:pt x="53450" y="11876"/>
                        </a:cubicBezTo>
                        <a:cubicBezTo>
                          <a:pt x="48311" y="4179"/>
                          <a:pt x="40868" y="330"/>
                          <a:pt x="31123" y="330"/>
                        </a:cubicBezTo>
                        <a:cubicBezTo>
                          <a:pt x="21390" y="330"/>
                          <a:pt x="13953" y="4179"/>
                          <a:pt x="8814" y="11876"/>
                        </a:cubicBezTo>
                        <a:cubicBezTo>
                          <a:pt x="3674" y="19585"/>
                          <a:pt x="1104" y="30752"/>
                          <a:pt x="1104" y="45376"/>
                        </a:cubicBezTo>
                        <a:cubicBezTo>
                          <a:pt x="1104" y="60038"/>
                          <a:pt x="3674" y="71217"/>
                          <a:pt x="8814" y="78914"/>
                        </a:cubicBezTo>
                        <a:cubicBezTo>
                          <a:pt x="13953" y="86624"/>
                          <a:pt x="21390" y="90479"/>
                          <a:pt x="31123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8" name="Segnaposto contenuto 102">
                <a:extLst>
                  <a:ext uri="{FF2B5EF4-FFF2-40B4-BE49-F238E27FC236}">
                    <a16:creationId xmlns:a16="http://schemas.microsoft.com/office/drawing/2014/main" id="{0A22A1F2-CC9A-9E17-C078-54E85720ACBA}"/>
                  </a:ext>
                </a:extLst>
              </p:cNvPr>
              <p:cNvGrpSpPr/>
              <p:nvPr/>
            </p:nvGrpSpPr>
            <p:grpSpPr>
              <a:xfrm>
                <a:off x="9228374" y="5114343"/>
                <a:ext cx="136235" cy="138598"/>
                <a:chOff x="9228374" y="5114343"/>
                <a:chExt cx="136235" cy="138598"/>
              </a:xfrm>
              <a:solidFill>
                <a:srgbClr val="000000"/>
              </a:solidFill>
            </p:grpSpPr>
            <p:sp>
              <p:nvSpPr>
                <p:cNvPr id="309" name="Figura a mano libera: forma 308">
                  <a:extLst>
                    <a:ext uri="{FF2B5EF4-FFF2-40B4-BE49-F238E27FC236}">
                      <a16:creationId xmlns:a16="http://schemas.microsoft.com/office/drawing/2014/main" id="{36F361D9-F305-7665-0F44-C855128CFE9C}"/>
                    </a:ext>
                  </a:extLst>
                </p:cNvPr>
                <p:cNvSpPr/>
                <p:nvPr/>
              </p:nvSpPr>
              <p:spPr>
                <a:xfrm>
                  <a:off x="9296681" y="5114343"/>
                  <a:ext cx="6621" cy="23173"/>
                </a:xfrm>
                <a:custGeom>
                  <a:avLst/>
                  <a:gdLst>
                    <a:gd name="connsiteX0" fmla="*/ 1180 w 6621"/>
                    <a:gd name="connsiteY0" fmla="*/ 352 h 23173"/>
                    <a:gd name="connsiteX1" fmla="*/ 1180 w 6621"/>
                    <a:gd name="connsiteY1" fmla="*/ 23526 h 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21" h="23173">
                      <a:moveTo>
                        <a:pt x="1180" y="352"/>
                      </a:moveTo>
                      <a:lnTo>
                        <a:pt x="1180" y="2352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10" name="Segnaposto contenuto 102">
                  <a:extLst>
                    <a:ext uri="{FF2B5EF4-FFF2-40B4-BE49-F238E27FC236}">
                      <a16:creationId xmlns:a16="http://schemas.microsoft.com/office/drawing/2014/main" id="{A8B0E5D5-8111-56BB-6A56-2E6E852B2BD7}"/>
                    </a:ext>
                  </a:extLst>
                </p:cNvPr>
                <p:cNvGrpSpPr/>
                <p:nvPr/>
              </p:nvGrpSpPr>
              <p:grpSpPr>
                <a:xfrm>
                  <a:off x="9228374" y="5162793"/>
                  <a:ext cx="136235" cy="90148"/>
                  <a:chOff x="9228374" y="5162793"/>
                  <a:chExt cx="136235" cy="90148"/>
                </a:xfrm>
                <a:solidFill>
                  <a:srgbClr val="000000"/>
                </a:solidFill>
              </p:grpSpPr>
              <p:sp>
                <p:nvSpPr>
                  <p:cNvPr id="311" name="Figura a mano libera: forma 310">
                    <a:extLst>
                      <a:ext uri="{FF2B5EF4-FFF2-40B4-BE49-F238E27FC236}">
                        <a16:creationId xmlns:a16="http://schemas.microsoft.com/office/drawing/2014/main" id="{4D16FBD5-6E53-679A-8316-2D4DBAFB74D1}"/>
                      </a:ext>
                    </a:extLst>
                  </p:cNvPr>
                  <p:cNvSpPr/>
                  <p:nvPr/>
                </p:nvSpPr>
                <p:spPr>
                  <a:xfrm flipV="1">
                    <a:off x="9228374" y="5162793"/>
                    <a:ext cx="59943" cy="90148"/>
                  </a:xfrm>
                  <a:custGeom>
                    <a:avLst/>
                    <a:gdLst>
                      <a:gd name="connsiteX0" fmla="*/ 6729 w 59943"/>
                      <a:gd name="connsiteY0" fmla="*/ 3831 h 90148"/>
                      <a:gd name="connsiteX1" fmla="*/ 6729 w 59943"/>
                      <a:gd name="connsiteY1" fmla="*/ 14539 h 90148"/>
                      <a:gd name="connsiteX2" fmla="*/ 15686 w 59943"/>
                      <a:gd name="connsiteY2" fmla="*/ 11336 h 90148"/>
                      <a:gd name="connsiteX3" fmla="*/ 24606 w 59943"/>
                      <a:gd name="connsiteY3" fmla="*/ 10237 h 90148"/>
                      <a:gd name="connsiteX4" fmla="*/ 42372 w 59943"/>
                      <a:gd name="connsiteY4" fmla="*/ 18058 h 90148"/>
                      <a:gd name="connsiteX5" fmla="*/ 49392 w 59943"/>
                      <a:gd name="connsiteY5" fmla="*/ 41838 h 90148"/>
                      <a:gd name="connsiteX6" fmla="*/ 40826 w 59943"/>
                      <a:gd name="connsiteY6" fmla="*/ 34147 h 90148"/>
                      <a:gd name="connsiteX7" fmla="*/ 29374 w 59943"/>
                      <a:gd name="connsiteY7" fmla="*/ 31466 h 90148"/>
                      <a:gd name="connsiteX8" fmla="*/ 8741 w 59943"/>
                      <a:gd name="connsiteY8" fmla="*/ 39343 h 90148"/>
                      <a:gd name="connsiteX9" fmla="*/ 1143 w 59943"/>
                      <a:gd name="connsiteY9" fmla="*/ 60926 h 90148"/>
                      <a:gd name="connsiteX10" fmla="*/ 9057 w 59943"/>
                      <a:gd name="connsiteY10" fmla="*/ 82378 h 90148"/>
                      <a:gd name="connsiteX11" fmla="*/ 30118 w 59943"/>
                      <a:gd name="connsiteY11" fmla="*/ 90479 h 90148"/>
                      <a:gd name="connsiteX12" fmla="*/ 53135 w 59943"/>
                      <a:gd name="connsiteY12" fmla="*/ 78914 h 90148"/>
                      <a:gd name="connsiteX13" fmla="*/ 61087 w 59943"/>
                      <a:gd name="connsiteY13" fmla="*/ 45376 h 90148"/>
                      <a:gd name="connsiteX14" fmla="*/ 51329 w 59943"/>
                      <a:gd name="connsiteY14" fmla="*/ 12583 h 90148"/>
                      <a:gd name="connsiteX15" fmla="*/ 25128 w 59943"/>
                      <a:gd name="connsiteY15" fmla="*/ 330 h 90148"/>
                      <a:gd name="connsiteX16" fmla="*/ 16152 w 59943"/>
                      <a:gd name="connsiteY16" fmla="*/ 1205 h 90148"/>
                      <a:gd name="connsiteX17" fmla="*/ 6729 w 59943"/>
                      <a:gd name="connsiteY17" fmla="*/ 3831 h 90148"/>
                      <a:gd name="connsiteX18" fmla="*/ 30118 w 59943"/>
                      <a:gd name="connsiteY18" fmla="*/ 40665 h 90148"/>
                      <a:gd name="connsiteX19" fmla="*/ 42651 w 59943"/>
                      <a:gd name="connsiteY19" fmla="*/ 46065 h 90148"/>
                      <a:gd name="connsiteX20" fmla="*/ 47288 w 59943"/>
                      <a:gd name="connsiteY20" fmla="*/ 60926 h 90148"/>
                      <a:gd name="connsiteX21" fmla="*/ 42651 w 59943"/>
                      <a:gd name="connsiteY21" fmla="*/ 75730 h 90148"/>
                      <a:gd name="connsiteX22" fmla="*/ 30118 w 59943"/>
                      <a:gd name="connsiteY22" fmla="*/ 81167 h 90148"/>
                      <a:gd name="connsiteX23" fmla="*/ 17586 w 59943"/>
                      <a:gd name="connsiteY23" fmla="*/ 75730 h 90148"/>
                      <a:gd name="connsiteX24" fmla="*/ 12968 w 59943"/>
                      <a:gd name="connsiteY24" fmla="*/ 60926 h 90148"/>
                      <a:gd name="connsiteX25" fmla="*/ 17586 w 59943"/>
                      <a:gd name="connsiteY25" fmla="*/ 46065 h 90148"/>
                      <a:gd name="connsiteX26" fmla="*/ 30118 w 59943"/>
                      <a:gd name="connsiteY26" fmla="*/ 406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43" h="90148">
                        <a:moveTo>
                          <a:pt x="6729" y="3831"/>
                        </a:moveTo>
                        <a:lnTo>
                          <a:pt x="6729" y="14539"/>
                        </a:lnTo>
                        <a:cubicBezTo>
                          <a:pt x="9684" y="13136"/>
                          <a:pt x="12670" y="12068"/>
                          <a:pt x="15686" y="11336"/>
                        </a:cubicBezTo>
                        <a:cubicBezTo>
                          <a:pt x="18716" y="10603"/>
                          <a:pt x="21689" y="10237"/>
                          <a:pt x="24606" y="10237"/>
                        </a:cubicBezTo>
                        <a:cubicBezTo>
                          <a:pt x="32365" y="10237"/>
                          <a:pt x="38287" y="12844"/>
                          <a:pt x="42372" y="18058"/>
                        </a:cubicBezTo>
                        <a:cubicBezTo>
                          <a:pt x="46468" y="23272"/>
                          <a:pt x="48809" y="31199"/>
                          <a:pt x="49392" y="41838"/>
                        </a:cubicBezTo>
                        <a:cubicBezTo>
                          <a:pt x="47145" y="38499"/>
                          <a:pt x="44290" y="35935"/>
                          <a:pt x="40826" y="34147"/>
                        </a:cubicBezTo>
                        <a:cubicBezTo>
                          <a:pt x="37375" y="32360"/>
                          <a:pt x="33557" y="31466"/>
                          <a:pt x="29374" y="31466"/>
                        </a:cubicBezTo>
                        <a:cubicBezTo>
                          <a:pt x="20683" y="31466"/>
                          <a:pt x="13806" y="34091"/>
                          <a:pt x="8741" y="39343"/>
                        </a:cubicBezTo>
                        <a:cubicBezTo>
                          <a:pt x="3675" y="44607"/>
                          <a:pt x="1143" y="51801"/>
                          <a:pt x="1143" y="60926"/>
                        </a:cubicBezTo>
                        <a:cubicBezTo>
                          <a:pt x="1143" y="69839"/>
                          <a:pt x="3781" y="76990"/>
                          <a:pt x="9057" y="82378"/>
                        </a:cubicBezTo>
                        <a:cubicBezTo>
                          <a:pt x="14333" y="87778"/>
                          <a:pt x="21354" y="90479"/>
                          <a:pt x="30118" y="90479"/>
                        </a:cubicBezTo>
                        <a:cubicBezTo>
                          <a:pt x="40174" y="90479"/>
                          <a:pt x="47846" y="86624"/>
                          <a:pt x="53135" y="78914"/>
                        </a:cubicBezTo>
                        <a:cubicBezTo>
                          <a:pt x="58436" y="71217"/>
                          <a:pt x="61087" y="60038"/>
                          <a:pt x="61087" y="45376"/>
                        </a:cubicBezTo>
                        <a:cubicBezTo>
                          <a:pt x="61087" y="31683"/>
                          <a:pt x="57834" y="20752"/>
                          <a:pt x="51329" y="12583"/>
                        </a:cubicBezTo>
                        <a:cubicBezTo>
                          <a:pt x="44836" y="4415"/>
                          <a:pt x="36102" y="330"/>
                          <a:pt x="25128" y="330"/>
                        </a:cubicBezTo>
                        <a:cubicBezTo>
                          <a:pt x="22173" y="330"/>
                          <a:pt x="19181" y="622"/>
                          <a:pt x="16152" y="1205"/>
                        </a:cubicBezTo>
                        <a:cubicBezTo>
                          <a:pt x="13135" y="1789"/>
                          <a:pt x="9994" y="2664"/>
                          <a:pt x="6729" y="3831"/>
                        </a:cubicBezTo>
                        <a:close/>
                        <a:moveTo>
                          <a:pt x="30118" y="40665"/>
                        </a:moveTo>
                        <a:cubicBezTo>
                          <a:pt x="35395" y="40665"/>
                          <a:pt x="39572" y="42465"/>
                          <a:pt x="42651" y="46065"/>
                        </a:cubicBezTo>
                        <a:cubicBezTo>
                          <a:pt x="45742" y="49678"/>
                          <a:pt x="47288" y="54631"/>
                          <a:pt x="47288" y="60926"/>
                        </a:cubicBezTo>
                        <a:cubicBezTo>
                          <a:pt x="47288" y="67170"/>
                          <a:pt x="45742" y="72105"/>
                          <a:pt x="42651" y="75730"/>
                        </a:cubicBezTo>
                        <a:cubicBezTo>
                          <a:pt x="39572" y="79355"/>
                          <a:pt x="35395" y="81167"/>
                          <a:pt x="30118" y="81167"/>
                        </a:cubicBezTo>
                        <a:cubicBezTo>
                          <a:pt x="24842" y="81167"/>
                          <a:pt x="20665" y="79355"/>
                          <a:pt x="17586" y="75730"/>
                        </a:cubicBezTo>
                        <a:cubicBezTo>
                          <a:pt x="14507" y="72105"/>
                          <a:pt x="12968" y="67170"/>
                          <a:pt x="12968" y="60926"/>
                        </a:cubicBezTo>
                        <a:cubicBezTo>
                          <a:pt x="12968" y="54631"/>
                          <a:pt x="14507" y="49678"/>
                          <a:pt x="17586" y="46065"/>
                        </a:cubicBezTo>
                        <a:cubicBezTo>
                          <a:pt x="20665" y="42465"/>
                          <a:pt x="24842" y="40665"/>
                          <a:pt x="30118" y="406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2" name="Figura a mano libera: forma 311">
                    <a:extLst>
                      <a:ext uri="{FF2B5EF4-FFF2-40B4-BE49-F238E27FC236}">
                        <a16:creationId xmlns:a16="http://schemas.microsoft.com/office/drawing/2014/main" id="{95A934CD-047B-41A4-D9D8-6C0AFBD722B0}"/>
                      </a:ext>
                    </a:extLst>
                  </p:cNvPr>
                  <p:cNvSpPr/>
                  <p:nvPr/>
                </p:nvSpPr>
                <p:spPr>
                  <a:xfrm flipV="1">
                    <a:off x="9304553" y="5162793"/>
                    <a:ext cx="60055" cy="90148"/>
                  </a:xfrm>
                  <a:custGeom>
                    <a:avLst/>
                    <a:gdLst>
                      <a:gd name="connsiteX0" fmla="*/ 31172 w 60055"/>
                      <a:gd name="connsiteY0" fmla="*/ 81167 h 90148"/>
                      <a:gd name="connsiteX1" fmla="*/ 17523 w 60055"/>
                      <a:gd name="connsiteY1" fmla="*/ 72229 h 90148"/>
                      <a:gd name="connsiteX2" fmla="*/ 12960 w 60055"/>
                      <a:gd name="connsiteY2" fmla="*/ 45376 h 90148"/>
                      <a:gd name="connsiteX3" fmla="*/ 17523 w 60055"/>
                      <a:gd name="connsiteY3" fmla="*/ 18580 h 90148"/>
                      <a:gd name="connsiteX4" fmla="*/ 31172 w 60055"/>
                      <a:gd name="connsiteY4" fmla="*/ 9641 h 90148"/>
                      <a:gd name="connsiteX5" fmla="*/ 44878 w 60055"/>
                      <a:gd name="connsiteY5" fmla="*/ 18580 h 90148"/>
                      <a:gd name="connsiteX6" fmla="*/ 49459 w 60055"/>
                      <a:gd name="connsiteY6" fmla="*/ 45376 h 90148"/>
                      <a:gd name="connsiteX7" fmla="*/ 44878 w 60055"/>
                      <a:gd name="connsiteY7" fmla="*/ 72229 h 90148"/>
                      <a:gd name="connsiteX8" fmla="*/ 31172 w 60055"/>
                      <a:gd name="connsiteY8" fmla="*/ 81167 h 90148"/>
                      <a:gd name="connsiteX9" fmla="*/ 31172 w 60055"/>
                      <a:gd name="connsiteY9" fmla="*/ 90479 h 90148"/>
                      <a:gd name="connsiteX10" fmla="*/ 53500 w 60055"/>
                      <a:gd name="connsiteY10" fmla="*/ 78914 h 90148"/>
                      <a:gd name="connsiteX11" fmla="*/ 61209 w 60055"/>
                      <a:gd name="connsiteY11" fmla="*/ 45376 h 90148"/>
                      <a:gd name="connsiteX12" fmla="*/ 53500 w 60055"/>
                      <a:gd name="connsiteY12" fmla="*/ 11876 h 90148"/>
                      <a:gd name="connsiteX13" fmla="*/ 31172 w 60055"/>
                      <a:gd name="connsiteY13" fmla="*/ 330 h 90148"/>
                      <a:gd name="connsiteX14" fmla="*/ 8863 w 60055"/>
                      <a:gd name="connsiteY14" fmla="*/ 11876 h 90148"/>
                      <a:gd name="connsiteX15" fmla="*/ 1154 w 60055"/>
                      <a:gd name="connsiteY15" fmla="*/ 45376 h 90148"/>
                      <a:gd name="connsiteX16" fmla="*/ 8863 w 60055"/>
                      <a:gd name="connsiteY16" fmla="*/ 78914 h 90148"/>
                      <a:gd name="connsiteX17" fmla="*/ 31172 w 60055"/>
                      <a:gd name="connsiteY17" fmla="*/ 90479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172" y="81167"/>
                        </a:moveTo>
                        <a:cubicBezTo>
                          <a:pt x="25126" y="81167"/>
                          <a:pt x="20577" y="78188"/>
                          <a:pt x="17523" y="72229"/>
                        </a:cubicBezTo>
                        <a:cubicBezTo>
                          <a:pt x="14481" y="66283"/>
                          <a:pt x="12960" y="57332"/>
                          <a:pt x="12960" y="45376"/>
                        </a:cubicBezTo>
                        <a:cubicBezTo>
                          <a:pt x="12960" y="33471"/>
                          <a:pt x="14481" y="24539"/>
                          <a:pt x="17523" y="18580"/>
                        </a:cubicBezTo>
                        <a:cubicBezTo>
                          <a:pt x="20577" y="12621"/>
                          <a:pt x="25126" y="9641"/>
                          <a:pt x="31172" y="9641"/>
                        </a:cubicBezTo>
                        <a:cubicBezTo>
                          <a:pt x="37268" y="9641"/>
                          <a:pt x="41837" y="12621"/>
                          <a:pt x="44878" y="18580"/>
                        </a:cubicBezTo>
                        <a:cubicBezTo>
                          <a:pt x="47932" y="24539"/>
                          <a:pt x="49459" y="33471"/>
                          <a:pt x="49459" y="45376"/>
                        </a:cubicBezTo>
                        <a:cubicBezTo>
                          <a:pt x="49459" y="57332"/>
                          <a:pt x="47932" y="66283"/>
                          <a:pt x="44878" y="72229"/>
                        </a:cubicBezTo>
                        <a:cubicBezTo>
                          <a:pt x="41837" y="78188"/>
                          <a:pt x="37268" y="81167"/>
                          <a:pt x="31172" y="81167"/>
                        </a:cubicBezTo>
                        <a:close/>
                        <a:moveTo>
                          <a:pt x="31172" y="90479"/>
                        </a:moveTo>
                        <a:cubicBezTo>
                          <a:pt x="40918" y="90479"/>
                          <a:pt x="48360" y="86624"/>
                          <a:pt x="53500" y="78914"/>
                        </a:cubicBezTo>
                        <a:cubicBezTo>
                          <a:pt x="58640" y="71217"/>
                          <a:pt x="61209" y="60038"/>
                          <a:pt x="61209" y="45376"/>
                        </a:cubicBezTo>
                        <a:cubicBezTo>
                          <a:pt x="61209" y="30752"/>
                          <a:pt x="58640" y="19585"/>
                          <a:pt x="53500" y="11876"/>
                        </a:cubicBezTo>
                        <a:cubicBezTo>
                          <a:pt x="48360" y="4179"/>
                          <a:pt x="40918" y="330"/>
                          <a:pt x="31172" y="330"/>
                        </a:cubicBezTo>
                        <a:cubicBezTo>
                          <a:pt x="21439" y="330"/>
                          <a:pt x="14003" y="4179"/>
                          <a:pt x="8863" y="11876"/>
                        </a:cubicBezTo>
                        <a:cubicBezTo>
                          <a:pt x="3724" y="19585"/>
                          <a:pt x="1154" y="30752"/>
                          <a:pt x="1154" y="45376"/>
                        </a:cubicBezTo>
                        <a:cubicBezTo>
                          <a:pt x="1154" y="60038"/>
                          <a:pt x="3724" y="71217"/>
                          <a:pt x="8863" y="78914"/>
                        </a:cubicBezTo>
                        <a:cubicBezTo>
                          <a:pt x="14003" y="86624"/>
                          <a:pt x="21439" y="90479"/>
                          <a:pt x="31172" y="904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13" name="Segnaposto contenuto 102">
                <a:extLst>
                  <a:ext uri="{FF2B5EF4-FFF2-40B4-BE49-F238E27FC236}">
                    <a16:creationId xmlns:a16="http://schemas.microsoft.com/office/drawing/2014/main" id="{F1AF7B27-BF9F-1230-6411-F215D2829059}"/>
                  </a:ext>
                </a:extLst>
              </p:cNvPr>
              <p:cNvGrpSpPr/>
              <p:nvPr/>
            </p:nvGrpSpPr>
            <p:grpSpPr>
              <a:xfrm>
                <a:off x="7350532" y="5309141"/>
                <a:ext cx="931792" cy="92252"/>
                <a:chOff x="7350532" y="5309141"/>
                <a:chExt cx="931792" cy="92252"/>
              </a:xfrm>
              <a:solidFill>
                <a:srgbClr val="000000"/>
              </a:solidFill>
            </p:grpSpPr>
            <p:sp>
              <p:nvSpPr>
                <p:cNvPr id="314" name="Figura a mano libera: forma 313">
                  <a:extLst>
                    <a:ext uri="{FF2B5EF4-FFF2-40B4-BE49-F238E27FC236}">
                      <a16:creationId xmlns:a16="http://schemas.microsoft.com/office/drawing/2014/main" id="{CB9BE893-9A80-12E0-8A3A-D73C901D1905}"/>
                    </a:ext>
                  </a:extLst>
                </p:cNvPr>
                <p:cNvSpPr/>
                <p:nvPr/>
              </p:nvSpPr>
              <p:spPr>
                <a:xfrm flipV="1">
                  <a:off x="7350532" y="5312809"/>
                  <a:ext cx="79608" cy="86889"/>
                </a:xfrm>
                <a:custGeom>
                  <a:avLst/>
                  <a:gdLst>
                    <a:gd name="connsiteX0" fmla="*/ 40671 w 79608"/>
                    <a:gd name="connsiteY0" fmla="*/ 75659 h 86889"/>
                    <a:gd name="connsiteX1" fmla="*/ 24713 w 79608"/>
                    <a:gd name="connsiteY1" fmla="*/ 32419 h 86889"/>
                    <a:gd name="connsiteX2" fmla="*/ 56668 w 79608"/>
                    <a:gd name="connsiteY2" fmla="*/ 32419 h 86889"/>
                    <a:gd name="connsiteX3" fmla="*/ 34024 w 79608"/>
                    <a:gd name="connsiteY3" fmla="*/ 87242 h 86889"/>
                    <a:gd name="connsiteX4" fmla="*/ 47357 w 79608"/>
                    <a:gd name="connsiteY4" fmla="*/ 87242 h 86889"/>
                    <a:gd name="connsiteX5" fmla="*/ 80466 w 79608"/>
                    <a:gd name="connsiteY5" fmla="*/ 353 h 86889"/>
                    <a:gd name="connsiteX6" fmla="*/ 68250 w 79608"/>
                    <a:gd name="connsiteY6" fmla="*/ 353 h 86889"/>
                    <a:gd name="connsiteX7" fmla="*/ 60336 w 79608"/>
                    <a:gd name="connsiteY7" fmla="*/ 22643 h 86889"/>
                    <a:gd name="connsiteX8" fmla="*/ 21174 w 79608"/>
                    <a:gd name="connsiteY8" fmla="*/ 22643 h 86889"/>
                    <a:gd name="connsiteX9" fmla="*/ 13260 w 79608"/>
                    <a:gd name="connsiteY9" fmla="*/ 353 h 86889"/>
                    <a:gd name="connsiteX10" fmla="*/ 858 w 79608"/>
                    <a:gd name="connsiteY10" fmla="*/ 353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9608" h="86889">
                      <a:moveTo>
                        <a:pt x="40671" y="75659"/>
                      </a:moveTo>
                      <a:lnTo>
                        <a:pt x="24713" y="32419"/>
                      </a:lnTo>
                      <a:lnTo>
                        <a:pt x="56668" y="32419"/>
                      </a:lnTo>
                      <a:close/>
                      <a:moveTo>
                        <a:pt x="34024" y="87242"/>
                      </a:moveTo>
                      <a:lnTo>
                        <a:pt x="47357" y="87242"/>
                      </a:lnTo>
                      <a:lnTo>
                        <a:pt x="80466" y="353"/>
                      </a:lnTo>
                      <a:lnTo>
                        <a:pt x="68250" y="353"/>
                      </a:lnTo>
                      <a:lnTo>
                        <a:pt x="60336" y="22643"/>
                      </a:lnTo>
                      <a:lnTo>
                        <a:pt x="21174" y="22643"/>
                      </a:lnTo>
                      <a:lnTo>
                        <a:pt x="13260" y="353"/>
                      </a:lnTo>
                      <a:lnTo>
                        <a:pt x="858" y="3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5" name="Figura a mano libera: forma 314">
                  <a:extLst>
                    <a:ext uri="{FF2B5EF4-FFF2-40B4-BE49-F238E27FC236}">
                      <a16:creationId xmlns:a16="http://schemas.microsoft.com/office/drawing/2014/main" id="{D1409B23-0DA8-7441-5316-13333F79E6E6}"/>
                    </a:ext>
                  </a:extLst>
                </p:cNvPr>
                <p:cNvSpPr/>
                <p:nvPr/>
              </p:nvSpPr>
              <p:spPr>
                <a:xfrm flipV="1">
                  <a:off x="7435617" y="5332958"/>
                  <a:ext cx="51563" cy="68435"/>
                </a:xfrm>
                <a:custGeom>
                  <a:avLst/>
                  <a:gdLst>
                    <a:gd name="connsiteX0" fmla="*/ 52440 w 51563"/>
                    <a:gd name="connsiteY0" fmla="*/ 64739 h 68435"/>
                    <a:gd name="connsiteX1" fmla="*/ 52440 w 51563"/>
                    <a:gd name="connsiteY1" fmla="*/ 54720 h 68435"/>
                    <a:gd name="connsiteX2" fmla="*/ 43334 w 51563"/>
                    <a:gd name="connsiteY2" fmla="*/ 58482 h 68435"/>
                    <a:gd name="connsiteX3" fmla="*/ 34116 w 51563"/>
                    <a:gd name="connsiteY3" fmla="*/ 59730 h 68435"/>
                    <a:gd name="connsiteX4" fmla="*/ 17915 w 51563"/>
                    <a:gd name="connsiteY4" fmla="*/ 53119 h 68435"/>
                    <a:gd name="connsiteX5" fmla="*/ 12161 w 51563"/>
                    <a:gd name="connsiteY5" fmla="*/ 34590 h 68435"/>
                    <a:gd name="connsiteX6" fmla="*/ 17915 w 51563"/>
                    <a:gd name="connsiteY6" fmla="*/ 16043 h 68435"/>
                    <a:gd name="connsiteX7" fmla="*/ 34116 w 51563"/>
                    <a:gd name="connsiteY7" fmla="*/ 9451 h 68435"/>
                    <a:gd name="connsiteX8" fmla="*/ 43334 w 51563"/>
                    <a:gd name="connsiteY8" fmla="*/ 10698 h 68435"/>
                    <a:gd name="connsiteX9" fmla="*/ 52440 w 51563"/>
                    <a:gd name="connsiteY9" fmla="*/ 14460 h 68435"/>
                    <a:gd name="connsiteX10" fmla="*/ 52440 w 51563"/>
                    <a:gd name="connsiteY10" fmla="*/ 4553 h 68435"/>
                    <a:gd name="connsiteX11" fmla="*/ 43147 w 51563"/>
                    <a:gd name="connsiteY11" fmla="*/ 1425 h 68435"/>
                    <a:gd name="connsiteX12" fmla="*/ 32943 w 51563"/>
                    <a:gd name="connsiteY12" fmla="*/ 363 h 68435"/>
                    <a:gd name="connsiteX13" fmla="*/ 9535 w 51563"/>
                    <a:gd name="connsiteY13" fmla="*/ 9618 h 68435"/>
                    <a:gd name="connsiteX14" fmla="*/ 876 w 51563"/>
                    <a:gd name="connsiteY14" fmla="*/ 34590 h 68435"/>
                    <a:gd name="connsiteX15" fmla="*/ 9628 w 51563"/>
                    <a:gd name="connsiteY15" fmla="*/ 59655 h 68435"/>
                    <a:gd name="connsiteX16" fmla="*/ 33650 w 51563"/>
                    <a:gd name="connsiteY16" fmla="*/ 68799 h 68435"/>
                    <a:gd name="connsiteX17" fmla="*/ 43296 w 51563"/>
                    <a:gd name="connsiteY17" fmla="*/ 67774 h 68435"/>
                    <a:gd name="connsiteX18" fmla="*/ 52440 w 51563"/>
                    <a:gd name="connsiteY18" fmla="*/ 6473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563" h="68435">
                      <a:moveTo>
                        <a:pt x="52440" y="64739"/>
                      </a:moveTo>
                      <a:lnTo>
                        <a:pt x="52440" y="54720"/>
                      </a:lnTo>
                      <a:cubicBezTo>
                        <a:pt x="49411" y="56396"/>
                        <a:pt x="46375" y="57650"/>
                        <a:pt x="43334" y="58482"/>
                      </a:cubicBezTo>
                      <a:cubicBezTo>
                        <a:pt x="40292" y="59314"/>
                        <a:pt x="37219" y="59730"/>
                        <a:pt x="34116" y="59730"/>
                      </a:cubicBezTo>
                      <a:cubicBezTo>
                        <a:pt x="27164" y="59730"/>
                        <a:pt x="21763" y="57526"/>
                        <a:pt x="17915" y="53119"/>
                      </a:cubicBezTo>
                      <a:cubicBezTo>
                        <a:pt x="14079" y="48724"/>
                        <a:pt x="12161" y="42548"/>
                        <a:pt x="12161" y="34590"/>
                      </a:cubicBezTo>
                      <a:cubicBezTo>
                        <a:pt x="12161" y="26633"/>
                        <a:pt x="14079" y="20450"/>
                        <a:pt x="17915" y="16043"/>
                      </a:cubicBezTo>
                      <a:cubicBezTo>
                        <a:pt x="21763" y="11648"/>
                        <a:pt x="27164" y="9451"/>
                        <a:pt x="34116" y="9451"/>
                      </a:cubicBezTo>
                      <a:cubicBezTo>
                        <a:pt x="37219" y="9451"/>
                        <a:pt x="40292" y="9867"/>
                        <a:pt x="43334" y="10698"/>
                      </a:cubicBezTo>
                      <a:cubicBezTo>
                        <a:pt x="46375" y="11530"/>
                        <a:pt x="49411" y="12784"/>
                        <a:pt x="52440" y="14460"/>
                      </a:cubicBezTo>
                      <a:lnTo>
                        <a:pt x="52440" y="4553"/>
                      </a:lnTo>
                      <a:cubicBezTo>
                        <a:pt x="49448" y="3163"/>
                        <a:pt x="46350" y="2120"/>
                        <a:pt x="43147" y="1425"/>
                      </a:cubicBezTo>
                      <a:cubicBezTo>
                        <a:pt x="39957" y="717"/>
                        <a:pt x="36555" y="363"/>
                        <a:pt x="32943" y="363"/>
                      </a:cubicBezTo>
                      <a:cubicBezTo>
                        <a:pt x="23123" y="363"/>
                        <a:pt x="15320" y="3448"/>
                        <a:pt x="9535" y="9618"/>
                      </a:cubicBezTo>
                      <a:cubicBezTo>
                        <a:pt x="3762" y="15788"/>
                        <a:pt x="876" y="24112"/>
                        <a:pt x="876" y="34590"/>
                      </a:cubicBezTo>
                      <a:cubicBezTo>
                        <a:pt x="876" y="45217"/>
                        <a:pt x="3793" y="53572"/>
                        <a:pt x="9628" y="59655"/>
                      </a:cubicBezTo>
                      <a:cubicBezTo>
                        <a:pt x="15475" y="65751"/>
                        <a:pt x="23483" y="68799"/>
                        <a:pt x="33650" y="68799"/>
                      </a:cubicBezTo>
                      <a:cubicBezTo>
                        <a:pt x="36940" y="68799"/>
                        <a:pt x="40155" y="68457"/>
                        <a:pt x="43296" y="67774"/>
                      </a:cubicBezTo>
                      <a:cubicBezTo>
                        <a:pt x="46437" y="67104"/>
                        <a:pt x="49485" y="66092"/>
                        <a:pt x="52440" y="647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6" name="Figura a mano libera: forma 315">
                  <a:extLst>
                    <a:ext uri="{FF2B5EF4-FFF2-40B4-BE49-F238E27FC236}">
                      <a16:creationId xmlns:a16="http://schemas.microsoft.com/office/drawing/2014/main" id="{F348C897-DC63-0700-492A-5323FEEA19F4}"/>
                    </a:ext>
                  </a:extLst>
                </p:cNvPr>
                <p:cNvSpPr/>
                <p:nvPr/>
              </p:nvSpPr>
              <p:spPr>
                <a:xfrm flipV="1">
                  <a:off x="7505389" y="5332958"/>
                  <a:ext cx="38174" cy="66740"/>
                </a:xfrm>
                <a:custGeom>
                  <a:avLst/>
                  <a:gdLst>
                    <a:gd name="connsiteX0" fmla="*/ 39062 w 38174"/>
                    <a:gd name="connsiteY0" fmla="*/ 55539 h 66740"/>
                    <a:gd name="connsiteX1" fmla="*/ 35133 w 38174"/>
                    <a:gd name="connsiteY1" fmla="*/ 57066 h 66740"/>
                    <a:gd name="connsiteX2" fmla="*/ 30459 w 38174"/>
                    <a:gd name="connsiteY2" fmla="*/ 57569 h 66740"/>
                    <a:gd name="connsiteX3" fmla="*/ 16511 w 38174"/>
                    <a:gd name="connsiteY3" fmla="*/ 51666 h 66740"/>
                    <a:gd name="connsiteX4" fmla="*/ 11651 w 38174"/>
                    <a:gd name="connsiteY4" fmla="*/ 34701 h 66740"/>
                    <a:gd name="connsiteX5" fmla="*/ 11651 w 38174"/>
                    <a:gd name="connsiteY5" fmla="*/ 362 h 66740"/>
                    <a:gd name="connsiteX6" fmla="*/ 887 w 38174"/>
                    <a:gd name="connsiteY6" fmla="*/ 362 h 66740"/>
                    <a:gd name="connsiteX7" fmla="*/ 887 w 38174"/>
                    <a:gd name="connsiteY7" fmla="*/ 65539 h 66740"/>
                    <a:gd name="connsiteX8" fmla="*/ 11651 w 38174"/>
                    <a:gd name="connsiteY8" fmla="*/ 65539 h 66740"/>
                    <a:gd name="connsiteX9" fmla="*/ 11651 w 38174"/>
                    <a:gd name="connsiteY9" fmla="*/ 55409 h 66740"/>
                    <a:gd name="connsiteX10" fmla="*/ 20440 w 38174"/>
                    <a:gd name="connsiteY10" fmla="*/ 64217 h 66740"/>
                    <a:gd name="connsiteX11" fmla="*/ 33606 w 38174"/>
                    <a:gd name="connsiteY11" fmla="*/ 67103 h 66740"/>
                    <a:gd name="connsiteX12" fmla="*/ 36045 w 38174"/>
                    <a:gd name="connsiteY12" fmla="*/ 66954 h 66740"/>
                    <a:gd name="connsiteX13" fmla="*/ 39006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9062" y="55539"/>
                      </a:moveTo>
                      <a:cubicBezTo>
                        <a:pt x="37858" y="56234"/>
                        <a:pt x="36548" y="56743"/>
                        <a:pt x="35133" y="57066"/>
                      </a:cubicBezTo>
                      <a:cubicBezTo>
                        <a:pt x="33718" y="57401"/>
                        <a:pt x="32160" y="57569"/>
                        <a:pt x="30459" y="57569"/>
                      </a:cubicBezTo>
                      <a:cubicBezTo>
                        <a:pt x="24401" y="57569"/>
                        <a:pt x="19751" y="55601"/>
                        <a:pt x="16511" y="51666"/>
                      </a:cubicBezTo>
                      <a:cubicBezTo>
                        <a:pt x="13271" y="47730"/>
                        <a:pt x="11651" y="42075"/>
                        <a:pt x="11651" y="34701"/>
                      </a:cubicBezTo>
                      <a:lnTo>
                        <a:pt x="11651" y="362"/>
                      </a:lnTo>
                      <a:lnTo>
                        <a:pt x="887" y="362"/>
                      </a:lnTo>
                      <a:lnTo>
                        <a:pt x="887" y="65539"/>
                      </a:lnTo>
                      <a:lnTo>
                        <a:pt x="11651" y="65539"/>
                      </a:lnTo>
                      <a:lnTo>
                        <a:pt x="11651" y="55409"/>
                      </a:lnTo>
                      <a:cubicBezTo>
                        <a:pt x="13910" y="59369"/>
                        <a:pt x="16840" y="62305"/>
                        <a:pt x="20440" y="64217"/>
                      </a:cubicBezTo>
                      <a:cubicBezTo>
                        <a:pt x="24053" y="66141"/>
                        <a:pt x="28441" y="67103"/>
                        <a:pt x="33606" y="67103"/>
                      </a:cubicBezTo>
                      <a:cubicBezTo>
                        <a:pt x="34338" y="67103"/>
                        <a:pt x="35151" y="67053"/>
                        <a:pt x="36045" y="66954"/>
                      </a:cubicBezTo>
                      <a:cubicBezTo>
                        <a:pt x="36939" y="66867"/>
                        <a:pt x="37926" y="66725"/>
                        <a:pt x="39006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7" name="Figura a mano libera: forma 316">
                  <a:extLst>
                    <a:ext uri="{FF2B5EF4-FFF2-40B4-BE49-F238E27FC236}">
                      <a16:creationId xmlns:a16="http://schemas.microsoft.com/office/drawing/2014/main" id="{1A0EC967-6865-D1EC-0C5E-9FF60EF4DE90}"/>
                    </a:ext>
                  </a:extLst>
                </p:cNvPr>
                <p:cNvSpPr/>
                <p:nvPr/>
              </p:nvSpPr>
              <p:spPr>
                <a:xfrm flipV="1">
                  <a:off x="7547460" y="5332958"/>
                  <a:ext cx="59832" cy="68435"/>
                </a:xfrm>
                <a:custGeom>
                  <a:avLst/>
                  <a:gdLst>
                    <a:gd name="connsiteX0" fmla="*/ 30797 w 59832"/>
                    <a:gd name="connsiteY0" fmla="*/ 59730 h 68435"/>
                    <a:gd name="connsiteX1" fmla="*/ 17184 w 59832"/>
                    <a:gd name="connsiteY1" fmla="*/ 53007 h 68435"/>
                    <a:gd name="connsiteX2" fmla="*/ 12175 w 59832"/>
                    <a:gd name="connsiteY2" fmla="*/ 34590 h 68435"/>
                    <a:gd name="connsiteX3" fmla="*/ 17147 w 59832"/>
                    <a:gd name="connsiteY3" fmla="*/ 16173 h 68435"/>
                    <a:gd name="connsiteX4" fmla="*/ 30797 w 59832"/>
                    <a:gd name="connsiteY4" fmla="*/ 9451 h 68435"/>
                    <a:gd name="connsiteX5" fmla="*/ 44353 w 59832"/>
                    <a:gd name="connsiteY5" fmla="*/ 16192 h 68435"/>
                    <a:gd name="connsiteX6" fmla="*/ 49362 w 59832"/>
                    <a:gd name="connsiteY6" fmla="*/ 34590 h 68435"/>
                    <a:gd name="connsiteX7" fmla="*/ 44353 w 59832"/>
                    <a:gd name="connsiteY7" fmla="*/ 52951 h 68435"/>
                    <a:gd name="connsiteX8" fmla="*/ 30797 w 59832"/>
                    <a:gd name="connsiteY8" fmla="*/ 59730 h 68435"/>
                    <a:gd name="connsiteX9" fmla="*/ 30797 w 59832"/>
                    <a:gd name="connsiteY9" fmla="*/ 68799 h 68435"/>
                    <a:gd name="connsiteX10" fmla="*/ 52733 w 59832"/>
                    <a:gd name="connsiteY10" fmla="*/ 59711 h 68435"/>
                    <a:gd name="connsiteX11" fmla="*/ 60722 w 59832"/>
                    <a:gd name="connsiteY11" fmla="*/ 34590 h 68435"/>
                    <a:gd name="connsiteX12" fmla="*/ 52733 w 59832"/>
                    <a:gd name="connsiteY12" fmla="*/ 9469 h 68435"/>
                    <a:gd name="connsiteX13" fmla="*/ 30797 w 59832"/>
                    <a:gd name="connsiteY13" fmla="*/ 363 h 68435"/>
                    <a:gd name="connsiteX14" fmla="*/ 8823 w 59832"/>
                    <a:gd name="connsiteY14" fmla="*/ 9469 h 68435"/>
                    <a:gd name="connsiteX15" fmla="*/ 890 w 59832"/>
                    <a:gd name="connsiteY15" fmla="*/ 34590 h 68435"/>
                    <a:gd name="connsiteX16" fmla="*/ 8823 w 59832"/>
                    <a:gd name="connsiteY16" fmla="*/ 59711 h 68435"/>
                    <a:gd name="connsiteX17" fmla="*/ 30797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797" y="59730"/>
                      </a:moveTo>
                      <a:cubicBezTo>
                        <a:pt x="25061" y="59730"/>
                        <a:pt x="20523" y="57489"/>
                        <a:pt x="17184" y="53007"/>
                      </a:cubicBezTo>
                      <a:cubicBezTo>
                        <a:pt x="13844" y="48526"/>
                        <a:pt x="12175" y="42387"/>
                        <a:pt x="12175" y="34590"/>
                      </a:cubicBezTo>
                      <a:cubicBezTo>
                        <a:pt x="12175" y="26794"/>
                        <a:pt x="13832" y="20655"/>
                        <a:pt x="17147" y="16173"/>
                      </a:cubicBezTo>
                      <a:cubicBezTo>
                        <a:pt x="20474" y="11692"/>
                        <a:pt x="25024" y="9451"/>
                        <a:pt x="30797" y="9451"/>
                      </a:cubicBezTo>
                      <a:cubicBezTo>
                        <a:pt x="36507" y="9451"/>
                        <a:pt x="41026" y="11698"/>
                        <a:pt x="44353" y="16192"/>
                      </a:cubicBezTo>
                      <a:cubicBezTo>
                        <a:pt x="47693" y="20698"/>
                        <a:pt x="49362" y="26831"/>
                        <a:pt x="49362" y="34590"/>
                      </a:cubicBezTo>
                      <a:cubicBezTo>
                        <a:pt x="49362" y="42312"/>
                        <a:pt x="47693" y="48433"/>
                        <a:pt x="44353" y="52951"/>
                      </a:cubicBezTo>
                      <a:cubicBezTo>
                        <a:pt x="41026" y="57470"/>
                        <a:pt x="36507" y="59730"/>
                        <a:pt x="30797" y="59730"/>
                      </a:cubicBezTo>
                      <a:close/>
                      <a:moveTo>
                        <a:pt x="30797" y="68799"/>
                      </a:moveTo>
                      <a:cubicBezTo>
                        <a:pt x="40107" y="68799"/>
                        <a:pt x="47420" y="65769"/>
                        <a:pt x="52733" y="59711"/>
                      </a:cubicBezTo>
                      <a:cubicBezTo>
                        <a:pt x="58059" y="53665"/>
                        <a:pt x="60722" y="45292"/>
                        <a:pt x="60722" y="34590"/>
                      </a:cubicBezTo>
                      <a:cubicBezTo>
                        <a:pt x="60722" y="23926"/>
                        <a:pt x="58059" y="15553"/>
                        <a:pt x="52733" y="9469"/>
                      </a:cubicBezTo>
                      <a:cubicBezTo>
                        <a:pt x="47420" y="3399"/>
                        <a:pt x="40107" y="363"/>
                        <a:pt x="30797" y="363"/>
                      </a:cubicBezTo>
                      <a:cubicBezTo>
                        <a:pt x="21448" y="363"/>
                        <a:pt x="14124" y="3399"/>
                        <a:pt x="8823" y="9469"/>
                      </a:cubicBezTo>
                      <a:cubicBezTo>
                        <a:pt x="3534" y="15553"/>
                        <a:pt x="890" y="23926"/>
                        <a:pt x="890" y="34590"/>
                      </a:cubicBezTo>
                      <a:cubicBezTo>
                        <a:pt x="890" y="45292"/>
                        <a:pt x="3534" y="53665"/>
                        <a:pt x="8823" y="59711"/>
                      </a:cubicBezTo>
                      <a:cubicBezTo>
                        <a:pt x="14124" y="65769"/>
                        <a:pt x="21448" y="68799"/>
                        <a:pt x="30797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8" name="Figura a mano libera: forma 317">
                  <a:extLst>
                    <a:ext uri="{FF2B5EF4-FFF2-40B4-BE49-F238E27FC236}">
                      <a16:creationId xmlns:a16="http://schemas.microsoft.com/office/drawing/2014/main" id="{B48E2AFD-DE09-8439-013E-B12ADC5E6E9A}"/>
                    </a:ext>
                  </a:extLst>
                </p:cNvPr>
                <p:cNvSpPr/>
                <p:nvPr/>
              </p:nvSpPr>
              <p:spPr>
                <a:xfrm flipV="1">
                  <a:off x="7620265" y="5332958"/>
                  <a:ext cx="49813" cy="68435"/>
                </a:xfrm>
                <a:custGeom>
                  <a:avLst/>
                  <a:gdLst>
                    <a:gd name="connsiteX0" fmla="*/ 47217 w 49813"/>
                    <a:gd name="connsiteY0" fmla="*/ 65316 h 68435"/>
                    <a:gd name="connsiteX1" fmla="*/ 47217 w 49813"/>
                    <a:gd name="connsiteY1" fmla="*/ 55186 h 68435"/>
                    <a:gd name="connsiteX2" fmla="*/ 37794 w 49813"/>
                    <a:gd name="connsiteY2" fmla="*/ 58668 h 68435"/>
                    <a:gd name="connsiteX3" fmla="*/ 27664 w 49813"/>
                    <a:gd name="connsiteY3" fmla="*/ 59842 h 68435"/>
                    <a:gd name="connsiteX4" fmla="*/ 15709 w 49813"/>
                    <a:gd name="connsiteY4" fmla="*/ 57402 h 68435"/>
                    <a:gd name="connsiteX5" fmla="*/ 11724 w 49813"/>
                    <a:gd name="connsiteY5" fmla="*/ 50065 h 68435"/>
                    <a:gd name="connsiteX6" fmla="*/ 14573 w 49813"/>
                    <a:gd name="connsiteY6" fmla="*/ 44218 h 68435"/>
                    <a:gd name="connsiteX7" fmla="*/ 26044 w 49813"/>
                    <a:gd name="connsiteY7" fmla="*/ 40177 h 68435"/>
                    <a:gd name="connsiteX8" fmla="*/ 29712 w 49813"/>
                    <a:gd name="connsiteY8" fmla="*/ 39357 h 68435"/>
                    <a:gd name="connsiteX9" fmla="*/ 45913 w 49813"/>
                    <a:gd name="connsiteY9" fmla="*/ 32467 h 68435"/>
                    <a:gd name="connsiteX10" fmla="*/ 50718 w 49813"/>
                    <a:gd name="connsiteY10" fmla="*/ 20047 h 68435"/>
                    <a:gd name="connsiteX11" fmla="*/ 43530 w 49813"/>
                    <a:gd name="connsiteY11" fmla="*/ 5652 h 68435"/>
                    <a:gd name="connsiteX12" fmla="*/ 23772 w 49813"/>
                    <a:gd name="connsiteY12" fmla="*/ 363 h 68435"/>
                    <a:gd name="connsiteX13" fmla="*/ 12860 w 49813"/>
                    <a:gd name="connsiteY13" fmla="*/ 1388 h 68435"/>
                    <a:gd name="connsiteX14" fmla="*/ 904 w 49813"/>
                    <a:gd name="connsiteY14" fmla="*/ 4442 h 68435"/>
                    <a:gd name="connsiteX15" fmla="*/ 904 w 49813"/>
                    <a:gd name="connsiteY15" fmla="*/ 15503 h 68435"/>
                    <a:gd name="connsiteX16" fmla="*/ 12599 w 49813"/>
                    <a:gd name="connsiteY16" fmla="*/ 10866 h 68435"/>
                    <a:gd name="connsiteX17" fmla="*/ 24014 w 49813"/>
                    <a:gd name="connsiteY17" fmla="*/ 9339 h 68435"/>
                    <a:gd name="connsiteX18" fmla="*/ 35634 w 49813"/>
                    <a:gd name="connsiteY18" fmla="*/ 11928 h 68435"/>
                    <a:gd name="connsiteX19" fmla="*/ 39712 w 49813"/>
                    <a:gd name="connsiteY19" fmla="*/ 19227 h 68435"/>
                    <a:gd name="connsiteX20" fmla="*/ 36770 w 49813"/>
                    <a:gd name="connsiteY20" fmla="*/ 25912 h 68435"/>
                    <a:gd name="connsiteX21" fmla="*/ 23884 w 49813"/>
                    <a:gd name="connsiteY21" fmla="*/ 30400 h 68435"/>
                    <a:gd name="connsiteX22" fmla="*/ 20159 w 49813"/>
                    <a:gd name="connsiteY22" fmla="*/ 31276 h 68435"/>
                    <a:gd name="connsiteX23" fmla="*/ 5783 w 49813"/>
                    <a:gd name="connsiteY23" fmla="*/ 37700 h 68435"/>
                    <a:gd name="connsiteX24" fmla="*/ 1370 w 49813"/>
                    <a:gd name="connsiteY24" fmla="*/ 49599 h 68435"/>
                    <a:gd name="connsiteX25" fmla="*/ 7887 w 49813"/>
                    <a:gd name="connsiteY25" fmla="*/ 63789 h 68435"/>
                    <a:gd name="connsiteX26" fmla="*/ 26398 w 49813"/>
                    <a:gd name="connsiteY26" fmla="*/ 68799 h 68435"/>
                    <a:gd name="connsiteX27" fmla="*/ 37552 w 49813"/>
                    <a:gd name="connsiteY27" fmla="*/ 67923 h 68435"/>
                    <a:gd name="connsiteX28" fmla="*/ 47217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7217" y="65316"/>
                      </a:moveTo>
                      <a:lnTo>
                        <a:pt x="47217" y="55186"/>
                      </a:lnTo>
                      <a:cubicBezTo>
                        <a:pt x="44200" y="56738"/>
                        <a:pt x="41059" y="57899"/>
                        <a:pt x="37794" y="58668"/>
                      </a:cubicBezTo>
                      <a:cubicBezTo>
                        <a:pt x="34542" y="59450"/>
                        <a:pt x="31165" y="59842"/>
                        <a:pt x="27664" y="59842"/>
                      </a:cubicBezTo>
                      <a:cubicBezTo>
                        <a:pt x="22351" y="59842"/>
                        <a:pt x="18365" y="59028"/>
                        <a:pt x="15709" y="57402"/>
                      </a:cubicBezTo>
                      <a:cubicBezTo>
                        <a:pt x="13052" y="55776"/>
                        <a:pt x="11724" y="53330"/>
                        <a:pt x="11724" y="50065"/>
                      </a:cubicBezTo>
                      <a:cubicBezTo>
                        <a:pt x="11724" y="47582"/>
                        <a:pt x="12673" y="45633"/>
                        <a:pt x="14573" y="44218"/>
                      </a:cubicBezTo>
                      <a:cubicBezTo>
                        <a:pt x="16472" y="42803"/>
                        <a:pt x="20296" y="41456"/>
                        <a:pt x="26044" y="40177"/>
                      </a:cubicBezTo>
                      <a:lnTo>
                        <a:pt x="29712" y="39357"/>
                      </a:lnTo>
                      <a:cubicBezTo>
                        <a:pt x="37310" y="37731"/>
                        <a:pt x="42710" y="35434"/>
                        <a:pt x="45913" y="32467"/>
                      </a:cubicBezTo>
                      <a:cubicBezTo>
                        <a:pt x="49116" y="29500"/>
                        <a:pt x="50718" y="25360"/>
                        <a:pt x="50718" y="20047"/>
                      </a:cubicBezTo>
                      <a:cubicBezTo>
                        <a:pt x="50718" y="13988"/>
                        <a:pt x="48322" y="9190"/>
                        <a:pt x="43530" y="5652"/>
                      </a:cubicBezTo>
                      <a:cubicBezTo>
                        <a:pt x="38738" y="2126"/>
                        <a:pt x="32152" y="363"/>
                        <a:pt x="23772" y="363"/>
                      </a:cubicBezTo>
                      <a:cubicBezTo>
                        <a:pt x="20283" y="363"/>
                        <a:pt x="16646" y="705"/>
                        <a:pt x="12860" y="1388"/>
                      </a:cubicBezTo>
                      <a:cubicBezTo>
                        <a:pt x="9073" y="2070"/>
                        <a:pt x="5088" y="3088"/>
                        <a:pt x="904" y="4442"/>
                      </a:cubicBezTo>
                      <a:lnTo>
                        <a:pt x="904" y="15503"/>
                      </a:lnTo>
                      <a:cubicBezTo>
                        <a:pt x="4865" y="13442"/>
                        <a:pt x="8763" y="11896"/>
                        <a:pt x="12599" y="10866"/>
                      </a:cubicBezTo>
                      <a:cubicBezTo>
                        <a:pt x="16435" y="9848"/>
                        <a:pt x="20240" y="9339"/>
                        <a:pt x="24014" y="9339"/>
                      </a:cubicBezTo>
                      <a:cubicBezTo>
                        <a:pt x="29054" y="9339"/>
                        <a:pt x="32928" y="10202"/>
                        <a:pt x="35634" y="11928"/>
                      </a:cubicBezTo>
                      <a:cubicBezTo>
                        <a:pt x="38353" y="13653"/>
                        <a:pt x="39712" y="16086"/>
                        <a:pt x="39712" y="19227"/>
                      </a:cubicBezTo>
                      <a:cubicBezTo>
                        <a:pt x="39712" y="22132"/>
                        <a:pt x="38732" y="24361"/>
                        <a:pt x="36770" y="25912"/>
                      </a:cubicBezTo>
                      <a:cubicBezTo>
                        <a:pt x="34821" y="27464"/>
                        <a:pt x="30525" y="28960"/>
                        <a:pt x="23884" y="30400"/>
                      </a:cubicBezTo>
                      <a:lnTo>
                        <a:pt x="20159" y="31276"/>
                      </a:lnTo>
                      <a:cubicBezTo>
                        <a:pt x="13530" y="32666"/>
                        <a:pt x="8738" y="34808"/>
                        <a:pt x="5783" y="37700"/>
                      </a:cubicBezTo>
                      <a:cubicBezTo>
                        <a:pt x="2841" y="40593"/>
                        <a:pt x="1370" y="44559"/>
                        <a:pt x="1370" y="49599"/>
                      </a:cubicBezTo>
                      <a:cubicBezTo>
                        <a:pt x="1370" y="55732"/>
                        <a:pt x="3542" y="60462"/>
                        <a:pt x="7887" y="63789"/>
                      </a:cubicBezTo>
                      <a:cubicBezTo>
                        <a:pt x="12233" y="67129"/>
                        <a:pt x="18403" y="68799"/>
                        <a:pt x="26398" y="68799"/>
                      </a:cubicBezTo>
                      <a:cubicBezTo>
                        <a:pt x="30345" y="68799"/>
                        <a:pt x="34064" y="68507"/>
                        <a:pt x="37552" y="67923"/>
                      </a:cubicBezTo>
                      <a:cubicBezTo>
                        <a:pt x="41053" y="67352"/>
                        <a:pt x="44275" y="66483"/>
                        <a:pt x="47217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9" name="Figura a mano libera: forma 318">
                  <a:extLst>
                    <a:ext uri="{FF2B5EF4-FFF2-40B4-BE49-F238E27FC236}">
                      <a16:creationId xmlns:a16="http://schemas.microsoft.com/office/drawing/2014/main" id="{9F28BF0A-66F7-8D54-78AC-C3B6E8698068}"/>
                    </a:ext>
                  </a:extLst>
                </p:cNvPr>
                <p:cNvSpPr/>
                <p:nvPr/>
              </p:nvSpPr>
              <p:spPr>
                <a:xfrm flipV="1">
                  <a:off x="7682357" y="5332958"/>
                  <a:ext cx="49813" cy="68435"/>
                </a:xfrm>
                <a:custGeom>
                  <a:avLst/>
                  <a:gdLst>
                    <a:gd name="connsiteX0" fmla="*/ 47226 w 49813"/>
                    <a:gd name="connsiteY0" fmla="*/ 65316 h 68435"/>
                    <a:gd name="connsiteX1" fmla="*/ 47226 w 49813"/>
                    <a:gd name="connsiteY1" fmla="*/ 55186 h 68435"/>
                    <a:gd name="connsiteX2" fmla="*/ 37804 w 49813"/>
                    <a:gd name="connsiteY2" fmla="*/ 58668 h 68435"/>
                    <a:gd name="connsiteX3" fmla="*/ 27673 w 49813"/>
                    <a:gd name="connsiteY3" fmla="*/ 59842 h 68435"/>
                    <a:gd name="connsiteX4" fmla="*/ 15718 w 49813"/>
                    <a:gd name="connsiteY4" fmla="*/ 57402 h 68435"/>
                    <a:gd name="connsiteX5" fmla="*/ 11733 w 49813"/>
                    <a:gd name="connsiteY5" fmla="*/ 50065 h 68435"/>
                    <a:gd name="connsiteX6" fmla="*/ 14582 w 49813"/>
                    <a:gd name="connsiteY6" fmla="*/ 44218 h 68435"/>
                    <a:gd name="connsiteX7" fmla="*/ 26053 w 49813"/>
                    <a:gd name="connsiteY7" fmla="*/ 40177 h 68435"/>
                    <a:gd name="connsiteX8" fmla="*/ 29722 w 49813"/>
                    <a:gd name="connsiteY8" fmla="*/ 39357 h 68435"/>
                    <a:gd name="connsiteX9" fmla="*/ 45923 w 49813"/>
                    <a:gd name="connsiteY9" fmla="*/ 32467 h 68435"/>
                    <a:gd name="connsiteX10" fmla="*/ 50727 w 49813"/>
                    <a:gd name="connsiteY10" fmla="*/ 20047 h 68435"/>
                    <a:gd name="connsiteX11" fmla="*/ 43539 w 49813"/>
                    <a:gd name="connsiteY11" fmla="*/ 5652 h 68435"/>
                    <a:gd name="connsiteX12" fmla="*/ 23781 w 49813"/>
                    <a:gd name="connsiteY12" fmla="*/ 363 h 68435"/>
                    <a:gd name="connsiteX13" fmla="*/ 12869 w 49813"/>
                    <a:gd name="connsiteY13" fmla="*/ 1388 h 68435"/>
                    <a:gd name="connsiteX14" fmla="*/ 914 w 49813"/>
                    <a:gd name="connsiteY14" fmla="*/ 4442 h 68435"/>
                    <a:gd name="connsiteX15" fmla="*/ 914 w 49813"/>
                    <a:gd name="connsiteY15" fmla="*/ 15503 h 68435"/>
                    <a:gd name="connsiteX16" fmla="*/ 12608 w 49813"/>
                    <a:gd name="connsiteY16" fmla="*/ 10866 h 68435"/>
                    <a:gd name="connsiteX17" fmla="*/ 24023 w 49813"/>
                    <a:gd name="connsiteY17" fmla="*/ 9339 h 68435"/>
                    <a:gd name="connsiteX18" fmla="*/ 35643 w 49813"/>
                    <a:gd name="connsiteY18" fmla="*/ 11928 h 68435"/>
                    <a:gd name="connsiteX19" fmla="*/ 39722 w 49813"/>
                    <a:gd name="connsiteY19" fmla="*/ 19227 h 68435"/>
                    <a:gd name="connsiteX20" fmla="*/ 36779 w 49813"/>
                    <a:gd name="connsiteY20" fmla="*/ 25912 h 68435"/>
                    <a:gd name="connsiteX21" fmla="*/ 23893 w 49813"/>
                    <a:gd name="connsiteY21" fmla="*/ 30400 h 68435"/>
                    <a:gd name="connsiteX22" fmla="*/ 20169 w 49813"/>
                    <a:gd name="connsiteY22" fmla="*/ 31276 h 68435"/>
                    <a:gd name="connsiteX23" fmla="*/ 5793 w 49813"/>
                    <a:gd name="connsiteY23" fmla="*/ 37700 h 68435"/>
                    <a:gd name="connsiteX24" fmla="*/ 1379 w 49813"/>
                    <a:gd name="connsiteY24" fmla="*/ 49599 h 68435"/>
                    <a:gd name="connsiteX25" fmla="*/ 7897 w 49813"/>
                    <a:gd name="connsiteY25" fmla="*/ 63789 h 68435"/>
                    <a:gd name="connsiteX26" fmla="*/ 26407 w 49813"/>
                    <a:gd name="connsiteY26" fmla="*/ 68799 h 68435"/>
                    <a:gd name="connsiteX27" fmla="*/ 37562 w 49813"/>
                    <a:gd name="connsiteY27" fmla="*/ 67923 h 68435"/>
                    <a:gd name="connsiteX28" fmla="*/ 47226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7226" y="65316"/>
                      </a:moveTo>
                      <a:lnTo>
                        <a:pt x="47226" y="55186"/>
                      </a:lnTo>
                      <a:cubicBezTo>
                        <a:pt x="44209" y="56738"/>
                        <a:pt x="41069" y="57899"/>
                        <a:pt x="37804" y="58668"/>
                      </a:cubicBezTo>
                      <a:cubicBezTo>
                        <a:pt x="34551" y="59450"/>
                        <a:pt x="31174" y="59842"/>
                        <a:pt x="27673" y="59842"/>
                      </a:cubicBezTo>
                      <a:cubicBezTo>
                        <a:pt x="22360" y="59842"/>
                        <a:pt x="18375" y="59028"/>
                        <a:pt x="15718" y="57402"/>
                      </a:cubicBezTo>
                      <a:cubicBezTo>
                        <a:pt x="13061" y="55776"/>
                        <a:pt x="11733" y="53330"/>
                        <a:pt x="11733" y="50065"/>
                      </a:cubicBezTo>
                      <a:cubicBezTo>
                        <a:pt x="11733" y="47582"/>
                        <a:pt x="12683" y="45633"/>
                        <a:pt x="14582" y="44218"/>
                      </a:cubicBezTo>
                      <a:cubicBezTo>
                        <a:pt x="16482" y="42803"/>
                        <a:pt x="20305" y="41456"/>
                        <a:pt x="26053" y="40177"/>
                      </a:cubicBezTo>
                      <a:lnTo>
                        <a:pt x="29722" y="39357"/>
                      </a:lnTo>
                      <a:cubicBezTo>
                        <a:pt x="37319" y="37731"/>
                        <a:pt x="42720" y="35434"/>
                        <a:pt x="45923" y="32467"/>
                      </a:cubicBezTo>
                      <a:cubicBezTo>
                        <a:pt x="49126" y="29500"/>
                        <a:pt x="50727" y="25360"/>
                        <a:pt x="50727" y="20047"/>
                      </a:cubicBezTo>
                      <a:cubicBezTo>
                        <a:pt x="50727" y="13988"/>
                        <a:pt x="48331" y="9190"/>
                        <a:pt x="43539" y="5652"/>
                      </a:cubicBezTo>
                      <a:cubicBezTo>
                        <a:pt x="38747" y="2126"/>
                        <a:pt x="32161" y="363"/>
                        <a:pt x="23781" y="363"/>
                      </a:cubicBezTo>
                      <a:cubicBezTo>
                        <a:pt x="20293" y="363"/>
                        <a:pt x="16655" y="705"/>
                        <a:pt x="12869" y="1388"/>
                      </a:cubicBezTo>
                      <a:cubicBezTo>
                        <a:pt x="9082" y="2070"/>
                        <a:pt x="5097" y="3088"/>
                        <a:pt x="914" y="4442"/>
                      </a:cubicBezTo>
                      <a:lnTo>
                        <a:pt x="914" y="15503"/>
                      </a:lnTo>
                      <a:cubicBezTo>
                        <a:pt x="4874" y="13442"/>
                        <a:pt x="8772" y="11896"/>
                        <a:pt x="12608" y="10866"/>
                      </a:cubicBezTo>
                      <a:cubicBezTo>
                        <a:pt x="16444" y="9848"/>
                        <a:pt x="20249" y="9339"/>
                        <a:pt x="24023" y="9339"/>
                      </a:cubicBezTo>
                      <a:cubicBezTo>
                        <a:pt x="29064" y="9339"/>
                        <a:pt x="32937" y="10202"/>
                        <a:pt x="35643" y="11928"/>
                      </a:cubicBezTo>
                      <a:cubicBezTo>
                        <a:pt x="38362" y="13653"/>
                        <a:pt x="39722" y="16086"/>
                        <a:pt x="39722" y="19227"/>
                      </a:cubicBezTo>
                      <a:cubicBezTo>
                        <a:pt x="39722" y="22132"/>
                        <a:pt x="38741" y="24361"/>
                        <a:pt x="36779" y="25912"/>
                      </a:cubicBezTo>
                      <a:cubicBezTo>
                        <a:pt x="34830" y="27464"/>
                        <a:pt x="30535" y="28960"/>
                        <a:pt x="23893" y="30400"/>
                      </a:cubicBezTo>
                      <a:lnTo>
                        <a:pt x="20169" y="31276"/>
                      </a:lnTo>
                      <a:cubicBezTo>
                        <a:pt x="13539" y="32666"/>
                        <a:pt x="8747" y="34808"/>
                        <a:pt x="5793" y="37700"/>
                      </a:cubicBezTo>
                      <a:cubicBezTo>
                        <a:pt x="2850" y="40593"/>
                        <a:pt x="1379" y="44559"/>
                        <a:pt x="1379" y="49599"/>
                      </a:cubicBezTo>
                      <a:cubicBezTo>
                        <a:pt x="1379" y="55732"/>
                        <a:pt x="3552" y="60462"/>
                        <a:pt x="7897" y="63789"/>
                      </a:cubicBezTo>
                      <a:cubicBezTo>
                        <a:pt x="12242" y="67129"/>
                        <a:pt x="18412" y="68799"/>
                        <a:pt x="26407" y="68799"/>
                      </a:cubicBezTo>
                      <a:cubicBezTo>
                        <a:pt x="30355" y="68799"/>
                        <a:pt x="34073" y="68507"/>
                        <a:pt x="37562" y="67923"/>
                      </a:cubicBezTo>
                      <a:cubicBezTo>
                        <a:pt x="41062" y="67352"/>
                        <a:pt x="44284" y="66483"/>
                        <a:pt x="47226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0" name="Figura a mano libera: forma 319">
                  <a:extLst>
                    <a:ext uri="{FF2B5EF4-FFF2-40B4-BE49-F238E27FC236}">
                      <a16:creationId xmlns:a16="http://schemas.microsoft.com/office/drawing/2014/main" id="{2DC9B703-DA9C-A0E3-2AB8-A59A6D1F30A7}"/>
                    </a:ext>
                  </a:extLst>
                </p:cNvPr>
                <p:cNvSpPr/>
                <p:nvPr/>
              </p:nvSpPr>
              <p:spPr>
                <a:xfrm flipV="1">
                  <a:off x="7737988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1" name="Figura a mano libera: forma 320">
                  <a:extLst>
                    <a:ext uri="{FF2B5EF4-FFF2-40B4-BE49-F238E27FC236}">
                      <a16:creationId xmlns:a16="http://schemas.microsoft.com/office/drawing/2014/main" id="{1B87C058-E622-F2DA-CE14-D992A9E2FF19}"/>
                    </a:ext>
                  </a:extLst>
                </p:cNvPr>
                <p:cNvSpPr/>
                <p:nvPr/>
              </p:nvSpPr>
              <p:spPr>
                <a:xfrm flipV="1">
                  <a:off x="7779074" y="5316012"/>
                  <a:ext cx="40670" cy="83686"/>
                </a:xfrm>
                <a:custGeom>
                  <a:avLst/>
                  <a:gdLst>
                    <a:gd name="connsiteX0" fmla="*/ 19556 w 40670"/>
                    <a:gd name="connsiteY0" fmla="*/ 84041 h 83686"/>
                    <a:gd name="connsiteX1" fmla="*/ 19556 w 40670"/>
                    <a:gd name="connsiteY1" fmla="*/ 65531 h 83686"/>
                    <a:gd name="connsiteX2" fmla="*/ 41604 w 40670"/>
                    <a:gd name="connsiteY2" fmla="*/ 65531 h 83686"/>
                    <a:gd name="connsiteX3" fmla="*/ 41604 w 40670"/>
                    <a:gd name="connsiteY3" fmla="*/ 57207 h 83686"/>
                    <a:gd name="connsiteX4" fmla="*/ 19556 w 40670"/>
                    <a:gd name="connsiteY4" fmla="*/ 57207 h 83686"/>
                    <a:gd name="connsiteX5" fmla="*/ 19556 w 40670"/>
                    <a:gd name="connsiteY5" fmla="*/ 21825 h 83686"/>
                    <a:gd name="connsiteX6" fmla="*/ 21735 w 40670"/>
                    <a:gd name="connsiteY6" fmla="*/ 11583 h 83686"/>
                    <a:gd name="connsiteX7" fmla="*/ 30617 w 40670"/>
                    <a:gd name="connsiteY7" fmla="*/ 9311 h 83686"/>
                    <a:gd name="connsiteX8" fmla="*/ 41604 w 40670"/>
                    <a:gd name="connsiteY8" fmla="*/ 9311 h 83686"/>
                    <a:gd name="connsiteX9" fmla="*/ 41604 w 40670"/>
                    <a:gd name="connsiteY9" fmla="*/ 354 h 83686"/>
                    <a:gd name="connsiteX10" fmla="*/ 30617 w 40670"/>
                    <a:gd name="connsiteY10" fmla="*/ 354 h 83686"/>
                    <a:gd name="connsiteX11" fmla="*/ 13504 w 40670"/>
                    <a:gd name="connsiteY11" fmla="*/ 4972 h 83686"/>
                    <a:gd name="connsiteX12" fmla="*/ 8793 w 40670"/>
                    <a:gd name="connsiteY12" fmla="*/ 21825 h 83686"/>
                    <a:gd name="connsiteX13" fmla="*/ 8793 w 40670"/>
                    <a:gd name="connsiteY13" fmla="*/ 57207 h 83686"/>
                    <a:gd name="connsiteX14" fmla="*/ 934 w 40670"/>
                    <a:gd name="connsiteY14" fmla="*/ 57207 h 83686"/>
                    <a:gd name="connsiteX15" fmla="*/ 934 w 40670"/>
                    <a:gd name="connsiteY15" fmla="*/ 65531 h 83686"/>
                    <a:gd name="connsiteX16" fmla="*/ 8793 w 40670"/>
                    <a:gd name="connsiteY16" fmla="*/ 65531 h 83686"/>
                    <a:gd name="connsiteX17" fmla="*/ 8793 w 40670"/>
                    <a:gd name="connsiteY17" fmla="*/ 84041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9556" y="84041"/>
                      </a:moveTo>
                      <a:lnTo>
                        <a:pt x="19556" y="65531"/>
                      </a:lnTo>
                      <a:lnTo>
                        <a:pt x="41604" y="65531"/>
                      </a:lnTo>
                      <a:lnTo>
                        <a:pt x="41604" y="57207"/>
                      </a:lnTo>
                      <a:lnTo>
                        <a:pt x="19556" y="57207"/>
                      </a:lnTo>
                      <a:lnTo>
                        <a:pt x="19556" y="21825"/>
                      </a:lnTo>
                      <a:cubicBezTo>
                        <a:pt x="19556" y="16512"/>
                        <a:pt x="20282" y="13098"/>
                        <a:pt x="21735" y="11583"/>
                      </a:cubicBezTo>
                      <a:cubicBezTo>
                        <a:pt x="23187" y="10068"/>
                        <a:pt x="26148" y="9311"/>
                        <a:pt x="30617" y="9311"/>
                      </a:cubicBezTo>
                      <a:lnTo>
                        <a:pt x="41604" y="9311"/>
                      </a:lnTo>
                      <a:lnTo>
                        <a:pt x="41604" y="354"/>
                      </a:lnTo>
                      <a:lnTo>
                        <a:pt x="30617" y="354"/>
                      </a:lnTo>
                      <a:cubicBezTo>
                        <a:pt x="22349" y="354"/>
                        <a:pt x="16645" y="1894"/>
                        <a:pt x="13504" y="4972"/>
                      </a:cubicBezTo>
                      <a:cubicBezTo>
                        <a:pt x="10363" y="8064"/>
                        <a:pt x="8793" y="13681"/>
                        <a:pt x="8793" y="21825"/>
                      </a:cubicBezTo>
                      <a:lnTo>
                        <a:pt x="8793" y="57207"/>
                      </a:lnTo>
                      <a:lnTo>
                        <a:pt x="934" y="57207"/>
                      </a:lnTo>
                      <a:lnTo>
                        <a:pt x="934" y="65531"/>
                      </a:lnTo>
                      <a:lnTo>
                        <a:pt x="8793" y="65531"/>
                      </a:lnTo>
                      <a:lnTo>
                        <a:pt x="8793" y="840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2" name="Figura a mano libera: forma 321">
                  <a:extLst>
                    <a:ext uri="{FF2B5EF4-FFF2-40B4-BE49-F238E27FC236}">
                      <a16:creationId xmlns:a16="http://schemas.microsoft.com/office/drawing/2014/main" id="{E89FF4DF-1731-A3EA-66E0-18279989EE7E}"/>
                    </a:ext>
                  </a:extLst>
                </p:cNvPr>
                <p:cNvSpPr/>
                <p:nvPr/>
              </p:nvSpPr>
              <p:spPr>
                <a:xfrm flipV="1">
                  <a:off x="7833420" y="5309141"/>
                  <a:ext cx="54599" cy="90557"/>
                </a:xfrm>
                <a:custGeom>
                  <a:avLst/>
                  <a:gdLst>
                    <a:gd name="connsiteX0" fmla="*/ 55530 w 54599"/>
                    <a:gd name="connsiteY0" fmla="*/ 39699 h 90557"/>
                    <a:gd name="connsiteX1" fmla="*/ 55530 w 54599"/>
                    <a:gd name="connsiteY1" fmla="*/ 351 h 90557"/>
                    <a:gd name="connsiteX2" fmla="*/ 44823 w 54599"/>
                    <a:gd name="connsiteY2" fmla="*/ 351 h 90557"/>
                    <a:gd name="connsiteX3" fmla="*/ 44823 w 54599"/>
                    <a:gd name="connsiteY3" fmla="*/ 39345 h 90557"/>
                    <a:gd name="connsiteX4" fmla="*/ 41210 w 54599"/>
                    <a:gd name="connsiteY4" fmla="*/ 53181 h 90557"/>
                    <a:gd name="connsiteX5" fmla="*/ 30391 w 54599"/>
                    <a:gd name="connsiteY5" fmla="*/ 57780 h 90557"/>
                    <a:gd name="connsiteX6" fmla="*/ 16704 w 54599"/>
                    <a:gd name="connsiteY6" fmla="*/ 52250 h 90557"/>
                    <a:gd name="connsiteX7" fmla="*/ 11695 w 54599"/>
                    <a:gd name="connsiteY7" fmla="*/ 37185 h 90557"/>
                    <a:gd name="connsiteX8" fmla="*/ 11695 w 54599"/>
                    <a:gd name="connsiteY8" fmla="*/ 351 h 90557"/>
                    <a:gd name="connsiteX9" fmla="*/ 931 w 54599"/>
                    <a:gd name="connsiteY9" fmla="*/ 351 h 90557"/>
                    <a:gd name="connsiteX10" fmla="*/ 931 w 54599"/>
                    <a:gd name="connsiteY10" fmla="*/ 90909 h 90557"/>
                    <a:gd name="connsiteX11" fmla="*/ 11695 w 54599"/>
                    <a:gd name="connsiteY11" fmla="*/ 90909 h 90557"/>
                    <a:gd name="connsiteX12" fmla="*/ 11695 w 54599"/>
                    <a:gd name="connsiteY12" fmla="*/ 55397 h 90557"/>
                    <a:gd name="connsiteX13" fmla="*/ 20745 w 54599"/>
                    <a:gd name="connsiteY13" fmla="*/ 64186 h 90557"/>
                    <a:gd name="connsiteX14" fmla="*/ 32775 w 54599"/>
                    <a:gd name="connsiteY14" fmla="*/ 67091 h 90557"/>
                    <a:gd name="connsiteX15" fmla="*/ 49758 w 54599"/>
                    <a:gd name="connsiteY15" fmla="*/ 60145 h 90557"/>
                    <a:gd name="connsiteX16" fmla="*/ 55530 w 54599"/>
                    <a:gd name="connsiteY16" fmla="*/ 39699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5530" y="39699"/>
                      </a:moveTo>
                      <a:lnTo>
                        <a:pt x="55530" y="351"/>
                      </a:lnTo>
                      <a:lnTo>
                        <a:pt x="44823" y="351"/>
                      </a:lnTo>
                      <a:lnTo>
                        <a:pt x="44823" y="39345"/>
                      </a:lnTo>
                      <a:cubicBezTo>
                        <a:pt x="44823" y="45515"/>
                        <a:pt x="43619" y="50127"/>
                        <a:pt x="41210" y="53181"/>
                      </a:cubicBezTo>
                      <a:cubicBezTo>
                        <a:pt x="38802" y="56247"/>
                        <a:pt x="35195" y="57780"/>
                        <a:pt x="30391" y="57780"/>
                      </a:cubicBezTo>
                      <a:cubicBezTo>
                        <a:pt x="24606" y="57780"/>
                        <a:pt x="20043" y="55937"/>
                        <a:pt x="16704" y="52250"/>
                      </a:cubicBezTo>
                      <a:cubicBezTo>
                        <a:pt x="13364" y="48575"/>
                        <a:pt x="11695" y="43553"/>
                        <a:pt x="11695" y="37185"/>
                      </a:cubicBezTo>
                      <a:lnTo>
                        <a:pt x="11695" y="351"/>
                      </a:lnTo>
                      <a:lnTo>
                        <a:pt x="931" y="351"/>
                      </a:lnTo>
                      <a:lnTo>
                        <a:pt x="931" y="90909"/>
                      </a:lnTo>
                      <a:lnTo>
                        <a:pt x="11695" y="90909"/>
                      </a:lnTo>
                      <a:lnTo>
                        <a:pt x="11695" y="55397"/>
                      </a:lnTo>
                      <a:cubicBezTo>
                        <a:pt x="14264" y="59320"/>
                        <a:pt x="17281" y="62250"/>
                        <a:pt x="20745" y="64186"/>
                      </a:cubicBezTo>
                      <a:cubicBezTo>
                        <a:pt x="24221" y="66123"/>
                        <a:pt x="28231" y="67091"/>
                        <a:pt x="32775" y="67091"/>
                      </a:cubicBezTo>
                      <a:cubicBezTo>
                        <a:pt x="40261" y="67091"/>
                        <a:pt x="45922" y="64776"/>
                        <a:pt x="49758" y="60145"/>
                      </a:cubicBezTo>
                      <a:cubicBezTo>
                        <a:pt x="53606" y="55515"/>
                        <a:pt x="55530" y="48699"/>
                        <a:pt x="55530" y="396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3" name="Figura a mano libera: forma 322">
                  <a:extLst>
                    <a:ext uri="{FF2B5EF4-FFF2-40B4-BE49-F238E27FC236}">
                      <a16:creationId xmlns:a16="http://schemas.microsoft.com/office/drawing/2014/main" id="{26E17816-FC80-1DF6-6FF1-C1B753C1B2C4}"/>
                    </a:ext>
                  </a:extLst>
                </p:cNvPr>
                <p:cNvSpPr/>
                <p:nvPr/>
              </p:nvSpPr>
              <p:spPr>
                <a:xfrm flipV="1">
                  <a:off x="7904709" y="5332958"/>
                  <a:ext cx="60409" cy="68435"/>
                </a:xfrm>
                <a:custGeom>
                  <a:avLst/>
                  <a:gdLst>
                    <a:gd name="connsiteX0" fmla="*/ 61353 w 60409"/>
                    <a:gd name="connsiteY0" fmla="*/ 37328 h 68435"/>
                    <a:gd name="connsiteX1" fmla="*/ 61353 w 60409"/>
                    <a:gd name="connsiteY1" fmla="*/ 32095 h 68435"/>
                    <a:gd name="connsiteX2" fmla="*/ 12117 w 60409"/>
                    <a:gd name="connsiteY2" fmla="*/ 32095 h 68435"/>
                    <a:gd name="connsiteX3" fmla="*/ 18783 w 60409"/>
                    <a:gd name="connsiteY3" fmla="*/ 15242 h 68435"/>
                    <a:gd name="connsiteX4" fmla="*/ 35394 w 60409"/>
                    <a:gd name="connsiteY4" fmla="*/ 9451 h 68435"/>
                    <a:gd name="connsiteX5" fmla="*/ 47349 w 60409"/>
                    <a:gd name="connsiteY5" fmla="*/ 10959 h 68435"/>
                    <a:gd name="connsiteX6" fmla="*/ 58858 w 60409"/>
                    <a:gd name="connsiteY6" fmla="*/ 15503 h 68435"/>
                    <a:gd name="connsiteX7" fmla="*/ 58858 w 60409"/>
                    <a:gd name="connsiteY7" fmla="*/ 5373 h 68435"/>
                    <a:gd name="connsiteX8" fmla="*/ 47033 w 60409"/>
                    <a:gd name="connsiteY8" fmla="*/ 1648 h 68435"/>
                    <a:gd name="connsiteX9" fmla="*/ 34761 w 60409"/>
                    <a:gd name="connsiteY9" fmla="*/ 363 h 68435"/>
                    <a:gd name="connsiteX10" fmla="*/ 10050 w 60409"/>
                    <a:gd name="connsiteY10" fmla="*/ 9432 h 68435"/>
                    <a:gd name="connsiteX11" fmla="*/ 944 w 60409"/>
                    <a:gd name="connsiteY11" fmla="*/ 34013 h 68435"/>
                    <a:gd name="connsiteX12" fmla="*/ 9584 w 60409"/>
                    <a:gd name="connsiteY12" fmla="*/ 59395 h 68435"/>
                    <a:gd name="connsiteX13" fmla="*/ 32899 w 60409"/>
                    <a:gd name="connsiteY13" fmla="*/ 68799 h 68435"/>
                    <a:gd name="connsiteX14" fmla="*/ 53699 w 60409"/>
                    <a:gd name="connsiteY14" fmla="*/ 60326 h 68435"/>
                    <a:gd name="connsiteX15" fmla="*/ 61353 w 60409"/>
                    <a:gd name="connsiteY15" fmla="*/ 37328 h 68435"/>
                    <a:gd name="connsiteX16" fmla="*/ 50645 w 60409"/>
                    <a:gd name="connsiteY16" fmla="*/ 40475 h 68435"/>
                    <a:gd name="connsiteX17" fmla="*/ 45729 w 60409"/>
                    <a:gd name="connsiteY17" fmla="*/ 54478 h 68435"/>
                    <a:gd name="connsiteX18" fmla="*/ 33010 w 60409"/>
                    <a:gd name="connsiteY18" fmla="*/ 59730 h 68435"/>
                    <a:gd name="connsiteX19" fmla="*/ 18672 w 60409"/>
                    <a:gd name="connsiteY19" fmla="*/ 54665 h 68435"/>
                    <a:gd name="connsiteX20" fmla="*/ 12470 w 60409"/>
                    <a:gd name="connsiteY20" fmla="*/ 40400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1353" y="37328"/>
                      </a:moveTo>
                      <a:lnTo>
                        <a:pt x="61353" y="32095"/>
                      </a:lnTo>
                      <a:lnTo>
                        <a:pt x="12117" y="32095"/>
                      </a:lnTo>
                      <a:cubicBezTo>
                        <a:pt x="12588" y="24721"/>
                        <a:pt x="14811" y="19103"/>
                        <a:pt x="18783" y="15242"/>
                      </a:cubicBezTo>
                      <a:cubicBezTo>
                        <a:pt x="22756" y="11381"/>
                        <a:pt x="28293" y="9451"/>
                        <a:pt x="35394" y="9451"/>
                      </a:cubicBezTo>
                      <a:cubicBezTo>
                        <a:pt x="39503" y="9451"/>
                        <a:pt x="43488" y="9954"/>
                        <a:pt x="47349" y="10959"/>
                      </a:cubicBezTo>
                      <a:cubicBezTo>
                        <a:pt x="51210" y="11965"/>
                        <a:pt x="55046" y="13479"/>
                        <a:pt x="58858" y="15503"/>
                      </a:cubicBezTo>
                      <a:lnTo>
                        <a:pt x="58858" y="5373"/>
                      </a:lnTo>
                      <a:cubicBezTo>
                        <a:pt x="55009" y="3746"/>
                        <a:pt x="51067" y="2505"/>
                        <a:pt x="47033" y="1648"/>
                      </a:cubicBezTo>
                      <a:cubicBezTo>
                        <a:pt x="42998" y="792"/>
                        <a:pt x="38907" y="363"/>
                        <a:pt x="34761" y="363"/>
                      </a:cubicBezTo>
                      <a:cubicBezTo>
                        <a:pt x="24357" y="363"/>
                        <a:pt x="16120" y="3386"/>
                        <a:pt x="10050" y="9432"/>
                      </a:cubicBezTo>
                      <a:cubicBezTo>
                        <a:pt x="3979" y="15490"/>
                        <a:pt x="944" y="23684"/>
                        <a:pt x="944" y="34013"/>
                      </a:cubicBezTo>
                      <a:cubicBezTo>
                        <a:pt x="944" y="44677"/>
                        <a:pt x="3824" y="53138"/>
                        <a:pt x="9584" y="59395"/>
                      </a:cubicBezTo>
                      <a:cubicBezTo>
                        <a:pt x="15344" y="65664"/>
                        <a:pt x="23116" y="68799"/>
                        <a:pt x="32899" y="68799"/>
                      </a:cubicBezTo>
                      <a:cubicBezTo>
                        <a:pt x="41663" y="68799"/>
                        <a:pt x="48597" y="65974"/>
                        <a:pt x="53699" y="60326"/>
                      </a:cubicBezTo>
                      <a:cubicBezTo>
                        <a:pt x="58802" y="54689"/>
                        <a:pt x="61353" y="47023"/>
                        <a:pt x="61353" y="37328"/>
                      </a:cubicBezTo>
                      <a:close/>
                      <a:moveTo>
                        <a:pt x="50645" y="40475"/>
                      </a:moveTo>
                      <a:cubicBezTo>
                        <a:pt x="50571" y="46322"/>
                        <a:pt x="48932" y="50990"/>
                        <a:pt x="45729" y="54478"/>
                      </a:cubicBezTo>
                      <a:cubicBezTo>
                        <a:pt x="42526" y="57979"/>
                        <a:pt x="38287" y="59730"/>
                        <a:pt x="33010" y="59730"/>
                      </a:cubicBezTo>
                      <a:cubicBezTo>
                        <a:pt x="27039" y="59730"/>
                        <a:pt x="22259" y="58041"/>
                        <a:pt x="18672" y="54665"/>
                      </a:cubicBezTo>
                      <a:cubicBezTo>
                        <a:pt x="15084" y="51288"/>
                        <a:pt x="13017" y="46533"/>
                        <a:pt x="12470" y="404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4" name="Figura a mano libera: forma 323">
                  <a:extLst>
                    <a:ext uri="{FF2B5EF4-FFF2-40B4-BE49-F238E27FC236}">
                      <a16:creationId xmlns:a16="http://schemas.microsoft.com/office/drawing/2014/main" id="{B47516E9-D5D9-4CAC-473E-FD354107632B}"/>
                    </a:ext>
                  </a:extLst>
                </p:cNvPr>
                <p:cNvSpPr/>
                <p:nvPr/>
              </p:nvSpPr>
              <p:spPr>
                <a:xfrm flipV="1">
                  <a:off x="7971458" y="5399699"/>
                  <a:ext cx="6621" cy="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6621"/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5" name="Figura a mano libera: forma 324">
                  <a:extLst>
                    <a:ext uri="{FF2B5EF4-FFF2-40B4-BE49-F238E27FC236}">
                      <a16:creationId xmlns:a16="http://schemas.microsoft.com/office/drawing/2014/main" id="{3071D8CC-B8EA-59A7-EF23-BD90331D89A7}"/>
                    </a:ext>
                  </a:extLst>
                </p:cNvPr>
                <p:cNvSpPr/>
                <p:nvPr/>
              </p:nvSpPr>
              <p:spPr>
                <a:xfrm flipV="1">
                  <a:off x="8020161" y="5332958"/>
                  <a:ext cx="38174" cy="66740"/>
                </a:xfrm>
                <a:custGeom>
                  <a:avLst/>
                  <a:gdLst>
                    <a:gd name="connsiteX0" fmla="*/ 39140 w 38174"/>
                    <a:gd name="connsiteY0" fmla="*/ 55539 h 66740"/>
                    <a:gd name="connsiteX1" fmla="*/ 35211 w 38174"/>
                    <a:gd name="connsiteY1" fmla="*/ 57066 h 66740"/>
                    <a:gd name="connsiteX2" fmla="*/ 30537 w 38174"/>
                    <a:gd name="connsiteY2" fmla="*/ 57569 h 66740"/>
                    <a:gd name="connsiteX3" fmla="*/ 16589 w 38174"/>
                    <a:gd name="connsiteY3" fmla="*/ 51666 h 66740"/>
                    <a:gd name="connsiteX4" fmla="*/ 11729 w 38174"/>
                    <a:gd name="connsiteY4" fmla="*/ 34701 h 66740"/>
                    <a:gd name="connsiteX5" fmla="*/ 11729 w 38174"/>
                    <a:gd name="connsiteY5" fmla="*/ 362 h 66740"/>
                    <a:gd name="connsiteX6" fmla="*/ 965 w 38174"/>
                    <a:gd name="connsiteY6" fmla="*/ 362 h 66740"/>
                    <a:gd name="connsiteX7" fmla="*/ 965 w 38174"/>
                    <a:gd name="connsiteY7" fmla="*/ 65539 h 66740"/>
                    <a:gd name="connsiteX8" fmla="*/ 11729 w 38174"/>
                    <a:gd name="connsiteY8" fmla="*/ 65539 h 66740"/>
                    <a:gd name="connsiteX9" fmla="*/ 11729 w 38174"/>
                    <a:gd name="connsiteY9" fmla="*/ 55409 h 66740"/>
                    <a:gd name="connsiteX10" fmla="*/ 20518 w 38174"/>
                    <a:gd name="connsiteY10" fmla="*/ 64217 h 66740"/>
                    <a:gd name="connsiteX11" fmla="*/ 33684 w 38174"/>
                    <a:gd name="connsiteY11" fmla="*/ 67103 h 66740"/>
                    <a:gd name="connsiteX12" fmla="*/ 36123 w 38174"/>
                    <a:gd name="connsiteY12" fmla="*/ 66954 h 66740"/>
                    <a:gd name="connsiteX13" fmla="*/ 39084 w 38174"/>
                    <a:gd name="connsiteY13" fmla="*/ 66526 h 6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8174" h="66740">
                      <a:moveTo>
                        <a:pt x="39140" y="55539"/>
                      </a:moveTo>
                      <a:cubicBezTo>
                        <a:pt x="37936" y="56234"/>
                        <a:pt x="36626" y="56743"/>
                        <a:pt x="35211" y="57066"/>
                      </a:cubicBezTo>
                      <a:cubicBezTo>
                        <a:pt x="33795" y="57401"/>
                        <a:pt x="32237" y="57569"/>
                        <a:pt x="30537" y="57569"/>
                      </a:cubicBezTo>
                      <a:cubicBezTo>
                        <a:pt x="24478" y="57569"/>
                        <a:pt x="19829" y="55601"/>
                        <a:pt x="16589" y="51666"/>
                      </a:cubicBezTo>
                      <a:cubicBezTo>
                        <a:pt x="13349" y="47730"/>
                        <a:pt x="11729" y="42075"/>
                        <a:pt x="11729" y="34701"/>
                      </a:cubicBezTo>
                      <a:lnTo>
                        <a:pt x="11729" y="362"/>
                      </a:lnTo>
                      <a:lnTo>
                        <a:pt x="965" y="362"/>
                      </a:lnTo>
                      <a:lnTo>
                        <a:pt x="965" y="65539"/>
                      </a:lnTo>
                      <a:lnTo>
                        <a:pt x="11729" y="65539"/>
                      </a:lnTo>
                      <a:lnTo>
                        <a:pt x="11729" y="55409"/>
                      </a:lnTo>
                      <a:cubicBezTo>
                        <a:pt x="13988" y="59369"/>
                        <a:pt x="16918" y="62305"/>
                        <a:pt x="20518" y="64217"/>
                      </a:cubicBezTo>
                      <a:cubicBezTo>
                        <a:pt x="24131" y="66141"/>
                        <a:pt x="28519" y="67103"/>
                        <a:pt x="33684" y="67103"/>
                      </a:cubicBezTo>
                      <a:cubicBezTo>
                        <a:pt x="34416" y="67103"/>
                        <a:pt x="35229" y="67053"/>
                        <a:pt x="36123" y="66954"/>
                      </a:cubicBezTo>
                      <a:cubicBezTo>
                        <a:pt x="37017" y="66867"/>
                        <a:pt x="38004" y="66725"/>
                        <a:pt x="39084" y="665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6" name="Figura a mano libera: forma 325">
                  <a:extLst>
                    <a:ext uri="{FF2B5EF4-FFF2-40B4-BE49-F238E27FC236}">
                      <a16:creationId xmlns:a16="http://schemas.microsoft.com/office/drawing/2014/main" id="{C064DF2A-06B1-11B2-C7E5-113540A9B9E1}"/>
                    </a:ext>
                  </a:extLst>
                </p:cNvPr>
                <p:cNvSpPr/>
                <p:nvPr/>
              </p:nvSpPr>
              <p:spPr>
                <a:xfrm flipV="1">
                  <a:off x="8062234" y="5332958"/>
                  <a:ext cx="59832" cy="68435"/>
                </a:xfrm>
                <a:custGeom>
                  <a:avLst/>
                  <a:gdLst>
                    <a:gd name="connsiteX0" fmla="*/ 30874 w 59832"/>
                    <a:gd name="connsiteY0" fmla="*/ 59730 h 68435"/>
                    <a:gd name="connsiteX1" fmla="*/ 17262 w 59832"/>
                    <a:gd name="connsiteY1" fmla="*/ 53007 h 68435"/>
                    <a:gd name="connsiteX2" fmla="*/ 12252 w 59832"/>
                    <a:gd name="connsiteY2" fmla="*/ 34590 h 68435"/>
                    <a:gd name="connsiteX3" fmla="*/ 17224 w 59832"/>
                    <a:gd name="connsiteY3" fmla="*/ 16173 h 68435"/>
                    <a:gd name="connsiteX4" fmla="*/ 30874 w 59832"/>
                    <a:gd name="connsiteY4" fmla="*/ 9451 h 68435"/>
                    <a:gd name="connsiteX5" fmla="*/ 44431 w 59832"/>
                    <a:gd name="connsiteY5" fmla="*/ 16192 h 68435"/>
                    <a:gd name="connsiteX6" fmla="*/ 49440 w 59832"/>
                    <a:gd name="connsiteY6" fmla="*/ 34590 h 68435"/>
                    <a:gd name="connsiteX7" fmla="*/ 44431 w 59832"/>
                    <a:gd name="connsiteY7" fmla="*/ 52951 h 68435"/>
                    <a:gd name="connsiteX8" fmla="*/ 30874 w 59832"/>
                    <a:gd name="connsiteY8" fmla="*/ 59730 h 68435"/>
                    <a:gd name="connsiteX9" fmla="*/ 30874 w 59832"/>
                    <a:gd name="connsiteY9" fmla="*/ 68799 h 68435"/>
                    <a:gd name="connsiteX10" fmla="*/ 52811 w 59832"/>
                    <a:gd name="connsiteY10" fmla="*/ 59711 h 68435"/>
                    <a:gd name="connsiteX11" fmla="*/ 60800 w 59832"/>
                    <a:gd name="connsiteY11" fmla="*/ 34590 h 68435"/>
                    <a:gd name="connsiteX12" fmla="*/ 52811 w 59832"/>
                    <a:gd name="connsiteY12" fmla="*/ 9469 h 68435"/>
                    <a:gd name="connsiteX13" fmla="*/ 30874 w 59832"/>
                    <a:gd name="connsiteY13" fmla="*/ 363 h 68435"/>
                    <a:gd name="connsiteX14" fmla="*/ 8900 w 59832"/>
                    <a:gd name="connsiteY14" fmla="*/ 9469 h 68435"/>
                    <a:gd name="connsiteX15" fmla="*/ 968 w 59832"/>
                    <a:gd name="connsiteY15" fmla="*/ 34590 h 68435"/>
                    <a:gd name="connsiteX16" fmla="*/ 8900 w 59832"/>
                    <a:gd name="connsiteY16" fmla="*/ 59711 h 68435"/>
                    <a:gd name="connsiteX17" fmla="*/ 30874 w 59832"/>
                    <a:gd name="connsiteY17" fmla="*/ 68799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832" h="68435">
                      <a:moveTo>
                        <a:pt x="30874" y="59730"/>
                      </a:moveTo>
                      <a:cubicBezTo>
                        <a:pt x="25139" y="59730"/>
                        <a:pt x="20601" y="57489"/>
                        <a:pt x="17262" y="53007"/>
                      </a:cubicBezTo>
                      <a:cubicBezTo>
                        <a:pt x="13922" y="48526"/>
                        <a:pt x="12252" y="42387"/>
                        <a:pt x="12252" y="34590"/>
                      </a:cubicBezTo>
                      <a:cubicBezTo>
                        <a:pt x="12252" y="26794"/>
                        <a:pt x="13910" y="20655"/>
                        <a:pt x="17224" y="16173"/>
                      </a:cubicBezTo>
                      <a:cubicBezTo>
                        <a:pt x="20551" y="11692"/>
                        <a:pt x="25101" y="9451"/>
                        <a:pt x="30874" y="9451"/>
                      </a:cubicBezTo>
                      <a:cubicBezTo>
                        <a:pt x="36585" y="9451"/>
                        <a:pt x="41104" y="11698"/>
                        <a:pt x="44431" y="16192"/>
                      </a:cubicBezTo>
                      <a:cubicBezTo>
                        <a:pt x="47770" y="20698"/>
                        <a:pt x="49440" y="26831"/>
                        <a:pt x="49440" y="34590"/>
                      </a:cubicBezTo>
                      <a:cubicBezTo>
                        <a:pt x="49440" y="42312"/>
                        <a:pt x="47770" y="48433"/>
                        <a:pt x="44431" y="52951"/>
                      </a:cubicBezTo>
                      <a:cubicBezTo>
                        <a:pt x="41104" y="57470"/>
                        <a:pt x="36585" y="59730"/>
                        <a:pt x="30874" y="59730"/>
                      </a:cubicBezTo>
                      <a:close/>
                      <a:moveTo>
                        <a:pt x="30874" y="68799"/>
                      </a:moveTo>
                      <a:cubicBezTo>
                        <a:pt x="40185" y="68799"/>
                        <a:pt x="47497" y="65769"/>
                        <a:pt x="52811" y="59711"/>
                      </a:cubicBezTo>
                      <a:cubicBezTo>
                        <a:pt x="58137" y="53665"/>
                        <a:pt x="60800" y="45292"/>
                        <a:pt x="60800" y="34590"/>
                      </a:cubicBezTo>
                      <a:cubicBezTo>
                        <a:pt x="60800" y="23926"/>
                        <a:pt x="58137" y="15553"/>
                        <a:pt x="52811" y="9469"/>
                      </a:cubicBezTo>
                      <a:cubicBezTo>
                        <a:pt x="47497" y="3399"/>
                        <a:pt x="40185" y="363"/>
                        <a:pt x="30874" y="363"/>
                      </a:cubicBezTo>
                      <a:cubicBezTo>
                        <a:pt x="21526" y="363"/>
                        <a:pt x="14201" y="3399"/>
                        <a:pt x="8900" y="9469"/>
                      </a:cubicBezTo>
                      <a:cubicBezTo>
                        <a:pt x="3612" y="15553"/>
                        <a:pt x="968" y="23926"/>
                        <a:pt x="968" y="34590"/>
                      </a:cubicBezTo>
                      <a:cubicBezTo>
                        <a:pt x="968" y="45292"/>
                        <a:pt x="3612" y="53665"/>
                        <a:pt x="8900" y="59711"/>
                      </a:cubicBezTo>
                      <a:cubicBezTo>
                        <a:pt x="14201" y="65769"/>
                        <a:pt x="21526" y="68799"/>
                        <a:pt x="30874" y="687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7" name="Figura a mano libera: forma 326">
                  <a:extLst>
                    <a:ext uri="{FF2B5EF4-FFF2-40B4-BE49-F238E27FC236}">
                      <a16:creationId xmlns:a16="http://schemas.microsoft.com/office/drawing/2014/main" id="{E62CE864-714E-55CE-0921-55401CF6CFD1}"/>
                    </a:ext>
                  </a:extLst>
                </p:cNvPr>
                <p:cNvSpPr/>
                <p:nvPr/>
              </p:nvSpPr>
              <p:spPr>
                <a:xfrm flipV="1">
                  <a:off x="8133585" y="5334522"/>
                  <a:ext cx="87466" cy="65176"/>
                </a:xfrm>
                <a:custGeom>
                  <a:avLst/>
                  <a:gdLst>
                    <a:gd name="connsiteX0" fmla="*/ 970 w 87466"/>
                    <a:gd name="connsiteY0" fmla="*/ 65540 h 65176"/>
                    <a:gd name="connsiteX1" fmla="*/ 11678 w 87466"/>
                    <a:gd name="connsiteY1" fmla="*/ 65540 h 65176"/>
                    <a:gd name="connsiteX2" fmla="*/ 25067 w 87466"/>
                    <a:gd name="connsiteY2" fmla="*/ 14683 h 65176"/>
                    <a:gd name="connsiteX3" fmla="*/ 38381 w 87466"/>
                    <a:gd name="connsiteY3" fmla="*/ 65540 h 65176"/>
                    <a:gd name="connsiteX4" fmla="*/ 51007 w 87466"/>
                    <a:gd name="connsiteY4" fmla="*/ 65540 h 65176"/>
                    <a:gd name="connsiteX5" fmla="*/ 64396 w 87466"/>
                    <a:gd name="connsiteY5" fmla="*/ 14683 h 65176"/>
                    <a:gd name="connsiteX6" fmla="*/ 77729 w 87466"/>
                    <a:gd name="connsiteY6" fmla="*/ 65540 h 65176"/>
                    <a:gd name="connsiteX7" fmla="*/ 88437 w 87466"/>
                    <a:gd name="connsiteY7" fmla="*/ 65540 h 65176"/>
                    <a:gd name="connsiteX8" fmla="*/ 71379 w 87466"/>
                    <a:gd name="connsiteY8" fmla="*/ 363 h 65176"/>
                    <a:gd name="connsiteX9" fmla="*/ 58754 w 87466"/>
                    <a:gd name="connsiteY9" fmla="*/ 363 h 65176"/>
                    <a:gd name="connsiteX10" fmla="*/ 44731 w 87466"/>
                    <a:gd name="connsiteY10" fmla="*/ 53789 h 65176"/>
                    <a:gd name="connsiteX11" fmla="*/ 30653 w 87466"/>
                    <a:gd name="connsiteY11" fmla="*/ 363 h 65176"/>
                    <a:gd name="connsiteX12" fmla="*/ 18009 w 87466"/>
                    <a:gd name="connsiteY12" fmla="*/ 363 h 65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466" h="65176">
                      <a:moveTo>
                        <a:pt x="970" y="65540"/>
                      </a:moveTo>
                      <a:lnTo>
                        <a:pt x="11678" y="65540"/>
                      </a:lnTo>
                      <a:lnTo>
                        <a:pt x="25067" y="14683"/>
                      </a:lnTo>
                      <a:lnTo>
                        <a:pt x="38381" y="65540"/>
                      </a:lnTo>
                      <a:lnTo>
                        <a:pt x="51007" y="65540"/>
                      </a:lnTo>
                      <a:lnTo>
                        <a:pt x="64396" y="14683"/>
                      </a:lnTo>
                      <a:lnTo>
                        <a:pt x="77729" y="65540"/>
                      </a:lnTo>
                      <a:lnTo>
                        <a:pt x="88437" y="65540"/>
                      </a:lnTo>
                      <a:lnTo>
                        <a:pt x="71379" y="363"/>
                      </a:lnTo>
                      <a:lnTo>
                        <a:pt x="58754" y="363"/>
                      </a:lnTo>
                      <a:lnTo>
                        <a:pt x="44731" y="53789"/>
                      </a:lnTo>
                      <a:lnTo>
                        <a:pt x="30653" y="363"/>
                      </a:lnTo>
                      <a:lnTo>
                        <a:pt x="18009" y="3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8" name="Figura a mano libera: forma 327">
                  <a:extLst>
                    <a:ext uri="{FF2B5EF4-FFF2-40B4-BE49-F238E27FC236}">
                      <a16:creationId xmlns:a16="http://schemas.microsoft.com/office/drawing/2014/main" id="{C9B984F5-6ED2-1C15-6EC3-CAC9E52CCD90}"/>
                    </a:ext>
                  </a:extLst>
                </p:cNvPr>
                <p:cNvSpPr/>
                <p:nvPr/>
              </p:nvSpPr>
              <p:spPr>
                <a:xfrm flipV="1">
                  <a:off x="8232511" y="5332958"/>
                  <a:ext cx="49813" cy="68435"/>
                </a:xfrm>
                <a:custGeom>
                  <a:avLst/>
                  <a:gdLst>
                    <a:gd name="connsiteX0" fmla="*/ 47309 w 49813"/>
                    <a:gd name="connsiteY0" fmla="*/ 65316 h 68435"/>
                    <a:gd name="connsiteX1" fmla="*/ 47309 w 49813"/>
                    <a:gd name="connsiteY1" fmla="*/ 55186 h 68435"/>
                    <a:gd name="connsiteX2" fmla="*/ 37887 w 49813"/>
                    <a:gd name="connsiteY2" fmla="*/ 58668 h 68435"/>
                    <a:gd name="connsiteX3" fmla="*/ 27756 w 49813"/>
                    <a:gd name="connsiteY3" fmla="*/ 59842 h 68435"/>
                    <a:gd name="connsiteX4" fmla="*/ 15801 w 49813"/>
                    <a:gd name="connsiteY4" fmla="*/ 57402 h 68435"/>
                    <a:gd name="connsiteX5" fmla="*/ 11816 w 49813"/>
                    <a:gd name="connsiteY5" fmla="*/ 50065 h 68435"/>
                    <a:gd name="connsiteX6" fmla="*/ 14665 w 49813"/>
                    <a:gd name="connsiteY6" fmla="*/ 44218 h 68435"/>
                    <a:gd name="connsiteX7" fmla="*/ 26136 w 49813"/>
                    <a:gd name="connsiteY7" fmla="*/ 40177 h 68435"/>
                    <a:gd name="connsiteX8" fmla="*/ 29805 w 49813"/>
                    <a:gd name="connsiteY8" fmla="*/ 39357 h 68435"/>
                    <a:gd name="connsiteX9" fmla="*/ 46006 w 49813"/>
                    <a:gd name="connsiteY9" fmla="*/ 32467 h 68435"/>
                    <a:gd name="connsiteX10" fmla="*/ 50810 w 49813"/>
                    <a:gd name="connsiteY10" fmla="*/ 20047 h 68435"/>
                    <a:gd name="connsiteX11" fmla="*/ 43622 w 49813"/>
                    <a:gd name="connsiteY11" fmla="*/ 5652 h 68435"/>
                    <a:gd name="connsiteX12" fmla="*/ 23864 w 49813"/>
                    <a:gd name="connsiteY12" fmla="*/ 363 h 68435"/>
                    <a:gd name="connsiteX13" fmla="*/ 12952 w 49813"/>
                    <a:gd name="connsiteY13" fmla="*/ 1388 h 68435"/>
                    <a:gd name="connsiteX14" fmla="*/ 997 w 49813"/>
                    <a:gd name="connsiteY14" fmla="*/ 4442 h 68435"/>
                    <a:gd name="connsiteX15" fmla="*/ 997 w 49813"/>
                    <a:gd name="connsiteY15" fmla="*/ 15503 h 68435"/>
                    <a:gd name="connsiteX16" fmla="*/ 12691 w 49813"/>
                    <a:gd name="connsiteY16" fmla="*/ 10866 h 68435"/>
                    <a:gd name="connsiteX17" fmla="*/ 24106 w 49813"/>
                    <a:gd name="connsiteY17" fmla="*/ 9339 h 68435"/>
                    <a:gd name="connsiteX18" fmla="*/ 35727 w 49813"/>
                    <a:gd name="connsiteY18" fmla="*/ 11928 h 68435"/>
                    <a:gd name="connsiteX19" fmla="*/ 39805 w 49813"/>
                    <a:gd name="connsiteY19" fmla="*/ 19227 h 68435"/>
                    <a:gd name="connsiteX20" fmla="*/ 36862 w 49813"/>
                    <a:gd name="connsiteY20" fmla="*/ 25912 h 68435"/>
                    <a:gd name="connsiteX21" fmla="*/ 23976 w 49813"/>
                    <a:gd name="connsiteY21" fmla="*/ 30400 h 68435"/>
                    <a:gd name="connsiteX22" fmla="*/ 20252 w 49813"/>
                    <a:gd name="connsiteY22" fmla="*/ 31276 h 68435"/>
                    <a:gd name="connsiteX23" fmla="*/ 5876 w 49813"/>
                    <a:gd name="connsiteY23" fmla="*/ 37700 h 68435"/>
                    <a:gd name="connsiteX24" fmla="*/ 1462 w 49813"/>
                    <a:gd name="connsiteY24" fmla="*/ 49599 h 68435"/>
                    <a:gd name="connsiteX25" fmla="*/ 7980 w 49813"/>
                    <a:gd name="connsiteY25" fmla="*/ 63789 h 68435"/>
                    <a:gd name="connsiteX26" fmla="*/ 26490 w 49813"/>
                    <a:gd name="connsiteY26" fmla="*/ 68799 h 68435"/>
                    <a:gd name="connsiteX27" fmla="*/ 37645 w 49813"/>
                    <a:gd name="connsiteY27" fmla="*/ 67923 h 68435"/>
                    <a:gd name="connsiteX28" fmla="*/ 47309 w 49813"/>
                    <a:gd name="connsiteY28" fmla="*/ 65316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813" h="68435">
                      <a:moveTo>
                        <a:pt x="47309" y="65316"/>
                      </a:moveTo>
                      <a:lnTo>
                        <a:pt x="47309" y="55186"/>
                      </a:lnTo>
                      <a:cubicBezTo>
                        <a:pt x="44293" y="56738"/>
                        <a:pt x="41152" y="57899"/>
                        <a:pt x="37887" y="58668"/>
                      </a:cubicBezTo>
                      <a:cubicBezTo>
                        <a:pt x="34634" y="59450"/>
                        <a:pt x="31257" y="59842"/>
                        <a:pt x="27756" y="59842"/>
                      </a:cubicBezTo>
                      <a:cubicBezTo>
                        <a:pt x="22443" y="59842"/>
                        <a:pt x="18458" y="59028"/>
                        <a:pt x="15801" y="57402"/>
                      </a:cubicBezTo>
                      <a:cubicBezTo>
                        <a:pt x="13144" y="55776"/>
                        <a:pt x="11816" y="53330"/>
                        <a:pt x="11816" y="50065"/>
                      </a:cubicBezTo>
                      <a:cubicBezTo>
                        <a:pt x="11816" y="47582"/>
                        <a:pt x="12766" y="45633"/>
                        <a:pt x="14665" y="44218"/>
                      </a:cubicBezTo>
                      <a:cubicBezTo>
                        <a:pt x="16565" y="42803"/>
                        <a:pt x="20388" y="41456"/>
                        <a:pt x="26136" y="40177"/>
                      </a:cubicBezTo>
                      <a:lnTo>
                        <a:pt x="29805" y="39357"/>
                      </a:lnTo>
                      <a:cubicBezTo>
                        <a:pt x="37403" y="37731"/>
                        <a:pt x="42803" y="35434"/>
                        <a:pt x="46006" y="32467"/>
                      </a:cubicBezTo>
                      <a:cubicBezTo>
                        <a:pt x="49209" y="29500"/>
                        <a:pt x="50810" y="25360"/>
                        <a:pt x="50810" y="20047"/>
                      </a:cubicBezTo>
                      <a:cubicBezTo>
                        <a:pt x="50810" y="13988"/>
                        <a:pt x="48414" y="9190"/>
                        <a:pt x="43622" y="5652"/>
                      </a:cubicBezTo>
                      <a:cubicBezTo>
                        <a:pt x="38830" y="2126"/>
                        <a:pt x="32244" y="363"/>
                        <a:pt x="23864" y="363"/>
                      </a:cubicBezTo>
                      <a:cubicBezTo>
                        <a:pt x="20376" y="363"/>
                        <a:pt x="16738" y="705"/>
                        <a:pt x="12952" y="1388"/>
                      </a:cubicBezTo>
                      <a:cubicBezTo>
                        <a:pt x="9166" y="2070"/>
                        <a:pt x="5180" y="3088"/>
                        <a:pt x="997" y="4442"/>
                      </a:cubicBezTo>
                      <a:lnTo>
                        <a:pt x="997" y="15503"/>
                      </a:lnTo>
                      <a:cubicBezTo>
                        <a:pt x="4957" y="13442"/>
                        <a:pt x="8855" y="11896"/>
                        <a:pt x="12691" y="10866"/>
                      </a:cubicBezTo>
                      <a:cubicBezTo>
                        <a:pt x="16527" y="9848"/>
                        <a:pt x="20332" y="9339"/>
                        <a:pt x="24106" y="9339"/>
                      </a:cubicBezTo>
                      <a:cubicBezTo>
                        <a:pt x="29147" y="9339"/>
                        <a:pt x="33020" y="10202"/>
                        <a:pt x="35727" y="11928"/>
                      </a:cubicBezTo>
                      <a:cubicBezTo>
                        <a:pt x="38445" y="13653"/>
                        <a:pt x="39805" y="16086"/>
                        <a:pt x="39805" y="19227"/>
                      </a:cubicBezTo>
                      <a:cubicBezTo>
                        <a:pt x="39805" y="22132"/>
                        <a:pt x="38824" y="24361"/>
                        <a:pt x="36862" y="25912"/>
                      </a:cubicBezTo>
                      <a:cubicBezTo>
                        <a:pt x="34913" y="27464"/>
                        <a:pt x="30618" y="28960"/>
                        <a:pt x="23976" y="30400"/>
                      </a:cubicBezTo>
                      <a:lnTo>
                        <a:pt x="20252" y="31276"/>
                      </a:lnTo>
                      <a:cubicBezTo>
                        <a:pt x="13622" y="32666"/>
                        <a:pt x="8830" y="34808"/>
                        <a:pt x="5876" y="37700"/>
                      </a:cubicBezTo>
                      <a:cubicBezTo>
                        <a:pt x="2933" y="40593"/>
                        <a:pt x="1462" y="44559"/>
                        <a:pt x="1462" y="49599"/>
                      </a:cubicBezTo>
                      <a:cubicBezTo>
                        <a:pt x="1462" y="55732"/>
                        <a:pt x="3635" y="60462"/>
                        <a:pt x="7980" y="63789"/>
                      </a:cubicBezTo>
                      <a:cubicBezTo>
                        <a:pt x="12325" y="67129"/>
                        <a:pt x="18495" y="68799"/>
                        <a:pt x="26490" y="68799"/>
                      </a:cubicBezTo>
                      <a:cubicBezTo>
                        <a:pt x="30438" y="68799"/>
                        <a:pt x="34156" y="68507"/>
                        <a:pt x="37645" y="67923"/>
                      </a:cubicBezTo>
                      <a:cubicBezTo>
                        <a:pt x="41146" y="67352"/>
                        <a:pt x="44367" y="66483"/>
                        <a:pt x="47309" y="65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29" name="Segnaposto contenuto 102">
              <a:extLst>
                <a:ext uri="{FF2B5EF4-FFF2-40B4-BE49-F238E27FC236}">
                  <a16:creationId xmlns:a16="http://schemas.microsoft.com/office/drawing/2014/main" id="{E4CFD559-8B42-22F8-7492-36B29B21CA72}"/>
                </a:ext>
              </a:extLst>
            </p:cNvPr>
            <p:cNvGrpSpPr/>
            <p:nvPr/>
          </p:nvGrpSpPr>
          <p:grpSpPr>
            <a:xfrm>
              <a:off x="5861593" y="3052263"/>
              <a:ext cx="479428" cy="2109055"/>
              <a:chOff x="5861593" y="3052263"/>
              <a:chExt cx="479428" cy="2109055"/>
            </a:xfrm>
            <a:solidFill>
              <a:srgbClr val="000000"/>
            </a:solidFill>
          </p:grpSpPr>
          <p:grpSp>
            <p:nvGrpSpPr>
              <p:cNvPr id="330" name="Segnaposto contenuto 102">
                <a:extLst>
                  <a:ext uri="{FF2B5EF4-FFF2-40B4-BE49-F238E27FC236}">
                    <a16:creationId xmlns:a16="http://schemas.microsoft.com/office/drawing/2014/main" id="{8982C431-8DC5-FE61-7D80-DC653B09D9B1}"/>
                  </a:ext>
                </a:extLst>
              </p:cNvPr>
              <p:cNvGrpSpPr/>
              <p:nvPr/>
            </p:nvGrpSpPr>
            <p:grpSpPr>
              <a:xfrm>
                <a:off x="6055778" y="5071170"/>
                <a:ext cx="285244" cy="90148"/>
                <a:chOff x="6055778" y="5071170"/>
                <a:chExt cx="285244" cy="90148"/>
              </a:xfrm>
              <a:solidFill>
                <a:srgbClr val="000000"/>
              </a:solidFill>
            </p:grpSpPr>
            <p:sp>
              <p:nvSpPr>
                <p:cNvPr id="331" name="Figura a mano libera: forma 330">
                  <a:extLst>
                    <a:ext uri="{FF2B5EF4-FFF2-40B4-BE49-F238E27FC236}">
                      <a16:creationId xmlns:a16="http://schemas.microsoft.com/office/drawing/2014/main" id="{5E44A26B-1348-ECC6-A1E1-0E1501D7B3A6}"/>
                    </a:ext>
                  </a:extLst>
                </p:cNvPr>
                <p:cNvSpPr/>
                <p:nvPr/>
              </p:nvSpPr>
              <p:spPr>
                <a:xfrm>
                  <a:off x="6317848" y="5114343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352 h 6621"/>
                    <a:gd name="connsiteX1" fmla="*/ 734 w 23173"/>
                    <a:gd name="connsiteY1" fmla="*/ 35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352"/>
                      </a:moveTo>
                      <a:lnTo>
                        <a:pt x="734" y="35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32" name="Segnaposto contenuto 102">
                  <a:extLst>
                    <a:ext uri="{FF2B5EF4-FFF2-40B4-BE49-F238E27FC236}">
                      <a16:creationId xmlns:a16="http://schemas.microsoft.com/office/drawing/2014/main" id="{46C348E4-A441-C7F3-63C7-7B32B6218D55}"/>
                    </a:ext>
                  </a:extLst>
                </p:cNvPr>
                <p:cNvGrpSpPr/>
                <p:nvPr/>
              </p:nvGrpSpPr>
              <p:grpSpPr>
                <a:xfrm>
                  <a:off x="6055778" y="5071170"/>
                  <a:ext cx="230973" cy="90148"/>
                  <a:chOff x="6055778" y="5071170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33" name="Figura a mano libera: forma 332">
                    <a:extLst>
                      <a:ext uri="{FF2B5EF4-FFF2-40B4-BE49-F238E27FC236}">
                        <a16:creationId xmlns:a16="http://schemas.microsoft.com/office/drawing/2014/main" id="{C9D8E54D-E0CE-CBE8-00A4-FD534B9206F0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5117315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211 h 9888"/>
                      <a:gd name="connsiteX1" fmla="*/ 75253 w 74599"/>
                      <a:gd name="connsiteY1" fmla="*/ 10211 h 9888"/>
                      <a:gd name="connsiteX2" fmla="*/ 75253 w 74599"/>
                      <a:gd name="connsiteY2" fmla="*/ 322 h 9888"/>
                      <a:gd name="connsiteX3" fmla="*/ 654 w 74599"/>
                      <a:gd name="connsiteY3" fmla="*/ 32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211"/>
                        </a:moveTo>
                        <a:lnTo>
                          <a:pt x="75253" y="10211"/>
                        </a:lnTo>
                        <a:lnTo>
                          <a:pt x="75253" y="322"/>
                        </a:lnTo>
                        <a:lnTo>
                          <a:pt x="654" y="3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Figura a mano libera: forma 333">
                    <a:extLst>
                      <a:ext uri="{FF2B5EF4-FFF2-40B4-BE49-F238E27FC236}">
                        <a16:creationId xmlns:a16="http://schemas.microsoft.com/office/drawing/2014/main" id="{3BC5F725-C7A6-EF29-6D37-182325351F98}"/>
                      </a:ext>
                    </a:extLst>
                  </p:cNvPr>
                  <p:cNvSpPr/>
                  <p:nvPr/>
                </p:nvSpPr>
                <p:spPr>
                  <a:xfrm flipV="1">
                    <a:off x="6151336" y="5071170"/>
                    <a:ext cx="59999" cy="90148"/>
                  </a:xfrm>
                  <a:custGeom>
                    <a:avLst/>
                    <a:gdLst>
                      <a:gd name="connsiteX0" fmla="*/ 31701 w 59999"/>
                      <a:gd name="connsiteY0" fmla="*/ 50130 h 90148"/>
                      <a:gd name="connsiteX1" fmla="*/ 19150 w 59999"/>
                      <a:gd name="connsiteY1" fmla="*/ 44711 h 90148"/>
                      <a:gd name="connsiteX2" fmla="*/ 14532 w 59999"/>
                      <a:gd name="connsiteY2" fmla="*/ 29888 h 90148"/>
                      <a:gd name="connsiteX3" fmla="*/ 19150 w 59999"/>
                      <a:gd name="connsiteY3" fmla="*/ 15065 h 90148"/>
                      <a:gd name="connsiteX4" fmla="*/ 31701 w 59999"/>
                      <a:gd name="connsiteY4" fmla="*/ 9627 h 90148"/>
                      <a:gd name="connsiteX5" fmla="*/ 44234 w 59999"/>
                      <a:gd name="connsiteY5" fmla="*/ 15065 h 90148"/>
                      <a:gd name="connsiteX6" fmla="*/ 48852 w 59999"/>
                      <a:gd name="connsiteY6" fmla="*/ 29888 h 90148"/>
                      <a:gd name="connsiteX7" fmla="*/ 44234 w 59999"/>
                      <a:gd name="connsiteY7" fmla="*/ 44711 h 90148"/>
                      <a:gd name="connsiteX8" fmla="*/ 31701 w 59999"/>
                      <a:gd name="connsiteY8" fmla="*/ 50130 h 90148"/>
                      <a:gd name="connsiteX9" fmla="*/ 55035 w 59999"/>
                      <a:gd name="connsiteY9" fmla="*/ 86982 h 90148"/>
                      <a:gd name="connsiteX10" fmla="*/ 55035 w 59999"/>
                      <a:gd name="connsiteY10" fmla="*/ 76275 h 90148"/>
                      <a:gd name="connsiteX11" fmla="*/ 46096 w 59999"/>
                      <a:gd name="connsiteY11" fmla="*/ 79459 h 90148"/>
                      <a:gd name="connsiteX12" fmla="*/ 37158 w 59999"/>
                      <a:gd name="connsiteY12" fmla="*/ 80576 h 90148"/>
                      <a:gd name="connsiteX13" fmla="*/ 19374 w 59999"/>
                      <a:gd name="connsiteY13" fmla="*/ 72718 h 90148"/>
                      <a:gd name="connsiteX14" fmla="*/ 12372 w 59999"/>
                      <a:gd name="connsiteY14" fmla="*/ 48975 h 90148"/>
                      <a:gd name="connsiteX15" fmla="*/ 20975 w 59999"/>
                      <a:gd name="connsiteY15" fmla="*/ 56741 h 90148"/>
                      <a:gd name="connsiteX16" fmla="*/ 32390 w 59999"/>
                      <a:gd name="connsiteY16" fmla="*/ 59441 h 90148"/>
                      <a:gd name="connsiteX17" fmla="*/ 53079 w 59999"/>
                      <a:gd name="connsiteY17" fmla="*/ 51489 h 90148"/>
                      <a:gd name="connsiteX18" fmla="*/ 60677 w 59999"/>
                      <a:gd name="connsiteY18" fmla="*/ 29888 h 90148"/>
                      <a:gd name="connsiteX19" fmla="*/ 52763 w 59999"/>
                      <a:gd name="connsiteY19" fmla="*/ 8398 h 90148"/>
                      <a:gd name="connsiteX20" fmla="*/ 31701 w 59999"/>
                      <a:gd name="connsiteY20" fmla="*/ 316 h 90148"/>
                      <a:gd name="connsiteX21" fmla="*/ 8648 w 59999"/>
                      <a:gd name="connsiteY21" fmla="*/ 11862 h 90148"/>
                      <a:gd name="connsiteX22" fmla="*/ 677 w 59999"/>
                      <a:gd name="connsiteY22" fmla="*/ 45363 h 90148"/>
                      <a:gd name="connsiteX23" fmla="*/ 10454 w 59999"/>
                      <a:gd name="connsiteY23" fmla="*/ 78211 h 90148"/>
                      <a:gd name="connsiteX24" fmla="*/ 36692 w 59999"/>
                      <a:gd name="connsiteY24" fmla="*/ 90465 h 90148"/>
                      <a:gd name="connsiteX25" fmla="*/ 45630 w 59999"/>
                      <a:gd name="connsiteY25" fmla="*/ 89589 h 90148"/>
                      <a:gd name="connsiteX26" fmla="*/ 55035 w 59999"/>
                      <a:gd name="connsiteY26" fmla="*/ 8698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9999" h="90148">
                        <a:moveTo>
                          <a:pt x="31701" y="50130"/>
                        </a:moveTo>
                        <a:cubicBezTo>
                          <a:pt x="26425" y="50130"/>
                          <a:pt x="22241" y="48323"/>
                          <a:pt x="19150" y="44711"/>
                        </a:cubicBezTo>
                        <a:cubicBezTo>
                          <a:pt x="16071" y="41111"/>
                          <a:pt x="14532" y="36170"/>
                          <a:pt x="14532" y="29888"/>
                        </a:cubicBezTo>
                        <a:cubicBezTo>
                          <a:pt x="14532" y="23643"/>
                          <a:pt x="16071" y="18702"/>
                          <a:pt x="19150" y="15065"/>
                        </a:cubicBezTo>
                        <a:cubicBezTo>
                          <a:pt x="22241" y="11440"/>
                          <a:pt x="26425" y="9627"/>
                          <a:pt x="31701" y="9627"/>
                        </a:cubicBezTo>
                        <a:cubicBezTo>
                          <a:pt x="36978" y="9627"/>
                          <a:pt x="41155" y="11440"/>
                          <a:pt x="44234" y="15065"/>
                        </a:cubicBezTo>
                        <a:cubicBezTo>
                          <a:pt x="47313" y="18702"/>
                          <a:pt x="48852" y="23643"/>
                          <a:pt x="48852" y="29888"/>
                        </a:cubicBezTo>
                        <a:cubicBezTo>
                          <a:pt x="48852" y="36170"/>
                          <a:pt x="47313" y="41111"/>
                          <a:pt x="44234" y="44711"/>
                        </a:cubicBezTo>
                        <a:cubicBezTo>
                          <a:pt x="41155" y="48323"/>
                          <a:pt x="36978" y="50130"/>
                          <a:pt x="31701" y="50130"/>
                        </a:cubicBezTo>
                        <a:close/>
                        <a:moveTo>
                          <a:pt x="55035" y="86982"/>
                        </a:moveTo>
                        <a:lnTo>
                          <a:pt x="55035" y="76275"/>
                        </a:lnTo>
                        <a:cubicBezTo>
                          <a:pt x="52080" y="77665"/>
                          <a:pt x="49100" y="78727"/>
                          <a:pt x="46096" y="79459"/>
                        </a:cubicBezTo>
                        <a:cubicBezTo>
                          <a:pt x="43092" y="80204"/>
                          <a:pt x="40112" y="80576"/>
                          <a:pt x="37158" y="80576"/>
                        </a:cubicBezTo>
                        <a:cubicBezTo>
                          <a:pt x="29398" y="80576"/>
                          <a:pt x="23471" y="77957"/>
                          <a:pt x="19374" y="72718"/>
                        </a:cubicBezTo>
                        <a:cubicBezTo>
                          <a:pt x="15289" y="67479"/>
                          <a:pt x="12955" y="59565"/>
                          <a:pt x="12372" y="48975"/>
                        </a:cubicBezTo>
                        <a:cubicBezTo>
                          <a:pt x="14656" y="52352"/>
                          <a:pt x="17524" y="54940"/>
                          <a:pt x="20975" y="56741"/>
                        </a:cubicBezTo>
                        <a:cubicBezTo>
                          <a:pt x="24439" y="58541"/>
                          <a:pt x="28244" y="59441"/>
                          <a:pt x="32390" y="59441"/>
                        </a:cubicBezTo>
                        <a:cubicBezTo>
                          <a:pt x="41118" y="59441"/>
                          <a:pt x="48014" y="56790"/>
                          <a:pt x="53079" y="51489"/>
                        </a:cubicBezTo>
                        <a:cubicBezTo>
                          <a:pt x="58144" y="46200"/>
                          <a:pt x="60677" y="39000"/>
                          <a:pt x="60677" y="29888"/>
                        </a:cubicBezTo>
                        <a:cubicBezTo>
                          <a:pt x="60677" y="20962"/>
                          <a:pt x="58039" y="13799"/>
                          <a:pt x="52763" y="8398"/>
                        </a:cubicBezTo>
                        <a:cubicBezTo>
                          <a:pt x="47486" y="3010"/>
                          <a:pt x="40466" y="316"/>
                          <a:pt x="31701" y="316"/>
                        </a:cubicBezTo>
                        <a:cubicBezTo>
                          <a:pt x="21646" y="316"/>
                          <a:pt x="13961" y="4165"/>
                          <a:pt x="8648" y="11862"/>
                        </a:cubicBezTo>
                        <a:cubicBezTo>
                          <a:pt x="3334" y="19571"/>
                          <a:pt x="677" y="30738"/>
                          <a:pt x="677" y="45363"/>
                        </a:cubicBezTo>
                        <a:cubicBezTo>
                          <a:pt x="677" y="59093"/>
                          <a:pt x="3936" y="70043"/>
                          <a:pt x="10454" y="78211"/>
                        </a:cubicBezTo>
                        <a:cubicBezTo>
                          <a:pt x="16971" y="86380"/>
                          <a:pt x="25718" y="90465"/>
                          <a:pt x="36692" y="90465"/>
                        </a:cubicBezTo>
                        <a:cubicBezTo>
                          <a:pt x="39647" y="90465"/>
                          <a:pt x="42626" y="90173"/>
                          <a:pt x="45630" y="89589"/>
                        </a:cubicBezTo>
                        <a:cubicBezTo>
                          <a:pt x="48635" y="89006"/>
                          <a:pt x="51770" y="88137"/>
                          <a:pt x="55035" y="869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5" name="Figura a mano libera: forma 334">
                    <a:extLst>
                      <a:ext uri="{FF2B5EF4-FFF2-40B4-BE49-F238E27FC236}">
                        <a16:creationId xmlns:a16="http://schemas.microsoft.com/office/drawing/2014/main" id="{B33272EB-F387-1F1D-5B52-DBC818712B3D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5071170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1154 h 90148"/>
                      <a:gd name="connsiteX1" fmla="*/ 17058 w 60055"/>
                      <a:gd name="connsiteY1" fmla="*/ 72215 h 90148"/>
                      <a:gd name="connsiteX2" fmla="*/ 12495 w 60055"/>
                      <a:gd name="connsiteY2" fmla="*/ 45363 h 90148"/>
                      <a:gd name="connsiteX3" fmla="*/ 17058 w 60055"/>
                      <a:gd name="connsiteY3" fmla="*/ 18566 h 90148"/>
                      <a:gd name="connsiteX4" fmla="*/ 30708 w 60055"/>
                      <a:gd name="connsiteY4" fmla="*/ 9627 h 90148"/>
                      <a:gd name="connsiteX5" fmla="*/ 44413 w 60055"/>
                      <a:gd name="connsiteY5" fmla="*/ 18566 h 90148"/>
                      <a:gd name="connsiteX6" fmla="*/ 48994 w 60055"/>
                      <a:gd name="connsiteY6" fmla="*/ 45363 h 90148"/>
                      <a:gd name="connsiteX7" fmla="*/ 44413 w 60055"/>
                      <a:gd name="connsiteY7" fmla="*/ 72215 h 90148"/>
                      <a:gd name="connsiteX8" fmla="*/ 30708 w 60055"/>
                      <a:gd name="connsiteY8" fmla="*/ 81154 h 90148"/>
                      <a:gd name="connsiteX9" fmla="*/ 30708 w 60055"/>
                      <a:gd name="connsiteY9" fmla="*/ 90465 h 90148"/>
                      <a:gd name="connsiteX10" fmla="*/ 53035 w 60055"/>
                      <a:gd name="connsiteY10" fmla="*/ 78900 h 90148"/>
                      <a:gd name="connsiteX11" fmla="*/ 60745 w 60055"/>
                      <a:gd name="connsiteY11" fmla="*/ 45363 h 90148"/>
                      <a:gd name="connsiteX12" fmla="*/ 53035 w 60055"/>
                      <a:gd name="connsiteY12" fmla="*/ 11862 h 90148"/>
                      <a:gd name="connsiteX13" fmla="*/ 30708 w 60055"/>
                      <a:gd name="connsiteY13" fmla="*/ 316 h 90148"/>
                      <a:gd name="connsiteX14" fmla="*/ 8399 w 60055"/>
                      <a:gd name="connsiteY14" fmla="*/ 11862 h 90148"/>
                      <a:gd name="connsiteX15" fmla="*/ 689 w 60055"/>
                      <a:gd name="connsiteY15" fmla="*/ 45363 h 90148"/>
                      <a:gd name="connsiteX16" fmla="*/ 8399 w 60055"/>
                      <a:gd name="connsiteY16" fmla="*/ 78900 h 90148"/>
                      <a:gd name="connsiteX17" fmla="*/ 30708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1154"/>
                        </a:moveTo>
                        <a:cubicBezTo>
                          <a:pt x="24662" y="81154"/>
                          <a:pt x="20112" y="78174"/>
                          <a:pt x="17058" y="72215"/>
                        </a:cubicBezTo>
                        <a:cubicBezTo>
                          <a:pt x="14016" y="66269"/>
                          <a:pt x="12495" y="57318"/>
                          <a:pt x="12495" y="45363"/>
                        </a:cubicBezTo>
                        <a:cubicBezTo>
                          <a:pt x="12495" y="33457"/>
                          <a:pt x="14016" y="24525"/>
                          <a:pt x="17058" y="18566"/>
                        </a:cubicBezTo>
                        <a:cubicBezTo>
                          <a:pt x="20112" y="12607"/>
                          <a:pt x="24662" y="9627"/>
                          <a:pt x="30708" y="9627"/>
                        </a:cubicBezTo>
                        <a:cubicBezTo>
                          <a:pt x="36803" y="9627"/>
                          <a:pt x="41372" y="12607"/>
                          <a:pt x="44413" y="18566"/>
                        </a:cubicBezTo>
                        <a:cubicBezTo>
                          <a:pt x="47467" y="24525"/>
                          <a:pt x="48994" y="33457"/>
                          <a:pt x="48994" y="45363"/>
                        </a:cubicBezTo>
                        <a:cubicBezTo>
                          <a:pt x="48994" y="57318"/>
                          <a:pt x="47467" y="66269"/>
                          <a:pt x="44413" y="72215"/>
                        </a:cubicBezTo>
                        <a:cubicBezTo>
                          <a:pt x="41372" y="78174"/>
                          <a:pt x="36803" y="81154"/>
                          <a:pt x="30708" y="81154"/>
                        </a:cubicBezTo>
                        <a:close/>
                        <a:moveTo>
                          <a:pt x="30708" y="90465"/>
                        </a:moveTo>
                        <a:cubicBezTo>
                          <a:pt x="40453" y="90465"/>
                          <a:pt x="47896" y="86610"/>
                          <a:pt x="53035" y="78900"/>
                        </a:cubicBezTo>
                        <a:cubicBezTo>
                          <a:pt x="58175" y="71203"/>
                          <a:pt x="60745" y="60024"/>
                          <a:pt x="60745" y="45363"/>
                        </a:cubicBezTo>
                        <a:cubicBezTo>
                          <a:pt x="60745" y="30738"/>
                          <a:pt x="58175" y="19571"/>
                          <a:pt x="53035" y="11862"/>
                        </a:cubicBezTo>
                        <a:cubicBezTo>
                          <a:pt x="47896" y="4165"/>
                          <a:pt x="40453" y="316"/>
                          <a:pt x="30708" y="316"/>
                        </a:cubicBezTo>
                        <a:cubicBezTo>
                          <a:pt x="20975" y="316"/>
                          <a:pt x="13538" y="4165"/>
                          <a:pt x="8399" y="11862"/>
                        </a:cubicBezTo>
                        <a:cubicBezTo>
                          <a:pt x="3259" y="19571"/>
                          <a:pt x="689" y="30738"/>
                          <a:pt x="689" y="45363"/>
                        </a:cubicBezTo>
                        <a:cubicBezTo>
                          <a:pt x="689" y="60024"/>
                          <a:pt x="3259" y="71203"/>
                          <a:pt x="8399" y="78900"/>
                        </a:cubicBezTo>
                        <a:cubicBezTo>
                          <a:pt x="13538" y="86610"/>
                          <a:pt x="20975" y="90465"/>
                          <a:pt x="30708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36" name="Segnaposto contenuto 102">
                <a:extLst>
                  <a:ext uri="{FF2B5EF4-FFF2-40B4-BE49-F238E27FC236}">
                    <a16:creationId xmlns:a16="http://schemas.microsoft.com/office/drawing/2014/main" id="{31087720-BFDB-91B3-9786-858C3D983CE5}"/>
                  </a:ext>
                </a:extLst>
              </p:cNvPr>
              <p:cNvGrpSpPr/>
              <p:nvPr/>
            </p:nvGrpSpPr>
            <p:grpSpPr>
              <a:xfrm>
                <a:off x="6055778" y="4820372"/>
                <a:ext cx="285244" cy="88583"/>
                <a:chOff x="6055778" y="4820372"/>
                <a:chExt cx="285244" cy="88583"/>
              </a:xfrm>
              <a:solidFill>
                <a:srgbClr val="000000"/>
              </a:solidFill>
            </p:grpSpPr>
            <p:sp>
              <p:nvSpPr>
                <p:cNvPr id="337" name="Figura a mano libera: forma 336">
                  <a:extLst>
                    <a:ext uri="{FF2B5EF4-FFF2-40B4-BE49-F238E27FC236}">
                      <a16:creationId xmlns:a16="http://schemas.microsoft.com/office/drawing/2014/main" id="{04F53B1B-24F5-EB9F-B9F4-D7842BD42323}"/>
                    </a:ext>
                  </a:extLst>
                </p:cNvPr>
                <p:cNvSpPr/>
                <p:nvPr/>
              </p:nvSpPr>
              <p:spPr>
                <a:xfrm>
                  <a:off x="6317848" y="4861979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314 h 6621"/>
                    <a:gd name="connsiteX1" fmla="*/ 734 w 23173"/>
                    <a:gd name="connsiteY1" fmla="*/ 31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314"/>
                      </a:moveTo>
                      <a:lnTo>
                        <a:pt x="734" y="31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38" name="Segnaposto contenuto 102">
                  <a:extLst>
                    <a:ext uri="{FF2B5EF4-FFF2-40B4-BE49-F238E27FC236}">
                      <a16:creationId xmlns:a16="http://schemas.microsoft.com/office/drawing/2014/main" id="{8396D02E-E19E-F635-9096-3E53A32D0966}"/>
                    </a:ext>
                  </a:extLst>
                </p:cNvPr>
                <p:cNvGrpSpPr/>
                <p:nvPr/>
              </p:nvGrpSpPr>
              <p:grpSpPr>
                <a:xfrm>
                  <a:off x="6055778" y="4820372"/>
                  <a:ext cx="228478" cy="88583"/>
                  <a:chOff x="6055778" y="4820372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339" name="Figura a mano libera: forma 338">
                    <a:extLst>
                      <a:ext uri="{FF2B5EF4-FFF2-40B4-BE49-F238E27FC236}">
                        <a16:creationId xmlns:a16="http://schemas.microsoft.com/office/drawing/2014/main" id="{29BF8E7A-7CF2-EE90-9D6C-9221F970899F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864952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172 h 9888"/>
                      <a:gd name="connsiteX1" fmla="*/ 75253 w 74599"/>
                      <a:gd name="connsiteY1" fmla="*/ 10172 h 9888"/>
                      <a:gd name="connsiteX2" fmla="*/ 75253 w 74599"/>
                      <a:gd name="connsiteY2" fmla="*/ 284 h 9888"/>
                      <a:gd name="connsiteX3" fmla="*/ 654 w 74599"/>
                      <a:gd name="connsiteY3" fmla="*/ 28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172"/>
                        </a:moveTo>
                        <a:lnTo>
                          <a:pt x="75253" y="10172"/>
                        </a:lnTo>
                        <a:lnTo>
                          <a:pt x="75253" y="284"/>
                        </a:lnTo>
                        <a:lnTo>
                          <a:pt x="654" y="28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igura a mano libera: forma 339">
                    <a:extLst>
                      <a:ext uri="{FF2B5EF4-FFF2-40B4-BE49-F238E27FC236}">
                        <a16:creationId xmlns:a16="http://schemas.microsoft.com/office/drawing/2014/main" id="{D10E2018-4EC6-7128-FDAD-F94632B67C89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211" y="4820372"/>
                    <a:ext cx="56219" cy="88583"/>
                  </a:xfrm>
                  <a:custGeom>
                    <a:avLst/>
                    <a:gdLst>
                      <a:gd name="connsiteX0" fmla="*/ 4347 w 56219"/>
                      <a:gd name="connsiteY0" fmla="*/ 88863 h 88583"/>
                      <a:gd name="connsiteX1" fmla="*/ 50492 w 56219"/>
                      <a:gd name="connsiteY1" fmla="*/ 88863 h 88583"/>
                      <a:gd name="connsiteX2" fmla="*/ 50492 w 56219"/>
                      <a:gd name="connsiteY2" fmla="*/ 78956 h 88583"/>
                      <a:gd name="connsiteX3" fmla="*/ 15110 w 56219"/>
                      <a:gd name="connsiteY3" fmla="*/ 78956 h 88583"/>
                      <a:gd name="connsiteX4" fmla="*/ 15110 w 56219"/>
                      <a:gd name="connsiteY4" fmla="*/ 57672 h 88583"/>
                      <a:gd name="connsiteX5" fmla="*/ 20212 w 56219"/>
                      <a:gd name="connsiteY5" fmla="*/ 58975 h 88583"/>
                      <a:gd name="connsiteX6" fmla="*/ 25352 w 56219"/>
                      <a:gd name="connsiteY6" fmla="*/ 59403 h 88583"/>
                      <a:gd name="connsiteX7" fmla="*/ 48387 w 56219"/>
                      <a:gd name="connsiteY7" fmla="*/ 51433 h 88583"/>
                      <a:gd name="connsiteX8" fmla="*/ 56897 w 56219"/>
                      <a:gd name="connsiteY8" fmla="*/ 29850 h 88583"/>
                      <a:gd name="connsiteX9" fmla="*/ 48164 w 56219"/>
                      <a:gd name="connsiteY9" fmla="*/ 8044 h 88583"/>
                      <a:gd name="connsiteX10" fmla="*/ 23546 w 56219"/>
                      <a:gd name="connsiteY10" fmla="*/ 279 h 88583"/>
                      <a:gd name="connsiteX11" fmla="*/ 12391 w 56219"/>
                      <a:gd name="connsiteY11" fmla="*/ 1210 h 88583"/>
                      <a:gd name="connsiteX12" fmla="*/ 678 w 56219"/>
                      <a:gd name="connsiteY12" fmla="*/ 4003 h 88583"/>
                      <a:gd name="connsiteX13" fmla="*/ 678 w 56219"/>
                      <a:gd name="connsiteY13" fmla="*/ 15828 h 88583"/>
                      <a:gd name="connsiteX14" fmla="*/ 11497 w 56219"/>
                      <a:gd name="connsiteY14" fmla="*/ 11582 h 88583"/>
                      <a:gd name="connsiteX15" fmla="*/ 23304 w 56219"/>
                      <a:gd name="connsiteY15" fmla="*/ 10186 h 88583"/>
                      <a:gd name="connsiteX16" fmla="*/ 39244 w 56219"/>
                      <a:gd name="connsiteY16" fmla="*/ 15474 h 88583"/>
                      <a:gd name="connsiteX17" fmla="*/ 45128 w 56219"/>
                      <a:gd name="connsiteY17" fmla="*/ 29850 h 88583"/>
                      <a:gd name="connsiteX18" fmla="*/ 39244 w 56219"/>
                      <a:gd name="connsiteY18" fmla="*/ 44208 h 88583"/>
                      <a:gd name="connsiteX19" fmla="*/ 23304 w 56219"/>
                      <a:gd name="connsiteY19" fmla="*/ 49515 h 88583"/>
                      <a:gd name="connsiteX20" fmla="*/ 13900 w 56219"/>
                      <a:gd name="connsiteY20" fmla="*/ 48472 h 88583"/>
                      <a:gd name="connsiteX21" fmla="*/ 4347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47" y="88863"/>
                        </a:moveTo>
                        <a:lnTo>
                          <a:pt x="50492" y="88863"/>
                        </a:lnTo>
                        <a:lnTo>
                          <a:pt x="50492" y="78956"/>
                        </a:lnTo>
                        <a:lnTo>
                          <a:pt x="15110" y="78956"/>
                        </a:lnTo>
                        <a:lnTo>
                          <a:pt x="15110" y="57672"/>
                        </a:lnTo>
                        <a:cubicBezTo>
                          <a:pt x="16811" y="58255"/>
                          <a:pt x="18512" y="58689"/>
                          <a:pt x="20212" y="58975"/>
                        </a:cubicBezTo>
                        <a:cubicBezTo>
                          <a:pt x="21926" y="59261"/>
                          <a:pt x="23639" y="59403"/>
                          <a:pt x="25352" y="59403"/>
                        </a:cubicBezTo>
                        <a:cubicBezTo>
                          <a:pt x="35048" y="59403"/>
                          <a:pt x="42726" y="56747"/>
                          <a:pt x="48387" y="51433"/>
                        </a:cubicBezTo>
                        <a:cubicBezTo>
                          <a:pt x="54061" y="46120"/>
                          <a:pt x="56897" y="38925"/>
                          <a:pt x="56897" y="29850"/>
                        </a:cubicBezTo>
                        <a:cubicBezTo>
                          <a:pt x="56897" y="20502"/>
                          <a:pt x="53986" y="13234"/>
                          <a:pt x="48164" y="8044"/>
                        </a:cubicBezTo>
                        <a:cubicBezTo>
                          <a:pt x="42341" y="2867"/>
                          <a:pt x="34135" y="279"/>
                          <a:pt x="23546" y="279"/>
                        </a:cubicBezTo>
                        <a:cubicBezTo>
                          <a:pt x="19896" y="279"/>
                          <a:pt x="16178" y="589"/>
                          <a:pt x="12391" y="1210"/>
                        </a:cubicBezTo>
                        <a:cubicBezTo>
                          <a:pt x="8617" y="1831"/>
                          <a:pt x="4713" y="2762"/>
                          <a:pt x="678" y="4003"/>
                        </a:cubicBezTo>
                        <a:lnTo>
                          <a:pt x="678" y="15828"/>
                        </a:lnTo>
                        <a:cubicBezTo>
                          <a:pt x="4167" y="13929"/>
                          <a:pt x="7773" y="12514"/>
                          <a:pt x="11497" y="11582"/>
                        </a:cubicBezTo>
                        <a:cubicBezTo>
                          <a:pt x="15222" y="10651"/>
                          <a:pt x="19157" y="10186"/>
                          <a:pt x="23304" y="10186"/>
                        </a:cubicBezTo>
                        <a:cubicBezTo>
                          <a:pt x="30020" y="10186"/>
                          <a:pt x="35333" y="11949"/>
                          <a:pt x="39244" y="15474"/>
                        </a:cubicBezTo>
                        <a:cubicBezTo>
                          <a:pt x="43167" y="19000"/>
                          <a:pt x="45128" y="23792"/>
                          <a:pt x="45128" y="29850"/>
                        </a:cubicBezTo>
                        <a:cubicBezTo>
                          <a:pt x="45128" y="35896"/>
                          <a:pt x="43167" y="40682"/>
                          <a:pt x="39244" y="44208"/>
                        </a:cubicBezTo>
                        <a:cubicBezTo>
                          <a:pt x="35333" y="47746"/>
                          <a:pt x="30020" y="49515"/>
                          <a:pt x="23304" y="49515"/>
                        </a:cubicBezTo>
                        <a:cubicBezTo>
                          <a:pt x="20163" y="49515"/>
                          <a:pt x="17028" y="49168"/>
                          <a:pt x="13900" y="48472"/>
                        </a:cubicBezTo>
                        <a:cubicBezTo>
                          <a:pt x="10784" y="47777"/>
                          <a:pt x="7599" y="46691"/>
                          <a:pt x="4347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1" name="Figura a mano libera: forma 340">
                    <a:extLst>
                      <a:ext uri="{FF2B5EF4-FFF2-40B4-BE49-F238E27FC236}">
                        <a16:creationId xmlns:a16="http://schemas.microsoft.com/office/drawing/2014/main" id="{0C4C69B8-1575-2F88-C123-4A42D236A046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4820372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863 h 88583"/>
                      <a:gd name="connsiteX1" fmla="*/ 50503 w 56219"/>
                      <a:gd name="connsiteY1" fmla="*/ 88863 h 88583"/>
                      <a:gd name="connsiteX2" fmla="*/ 50503 w 56219"/>
                      <a:gd name="connsiteY2" fmla="*/ 78956 h 88583"/>
                      <a:gd name="connsiteX3" fmla="*/ 15121 w 56219"/>
                      <a:gd name="connsiteY3" fmla="*/ 78956 h 88583"/>
                      <a:gd name="connsiteX4" fmla="*/ 15121 w 56219"/>
                      <a:gd name="connsiteY4" fmla="*/ 57672 h 88583"/>
                      <a:gd name="connsiteX5" fmla="*/ 20224 w 56219"/>
                      <a:gd name="connsiteY5" fmla="*/ 58975 h 88583"/>
                      <a:gd name="connsiteX6" fmla="*/ 25364 w 56219"/>
                      <a:gd name="connsiteY6" fmla="*/ 59403 h 88583"/>
                      <a:gd name="connsiteX7" fmla="*/ 48399 w 56219"/>
                      <a:gd name="connsiteY7" fmla="*/ 51433 h 88583"/>
                      <a:gd name="connsiteX8" fmla="*/ 56909 w 56219"/>
                      <a:gd name="connsiteY8" fmla="*/ 29850 h 88583"/>
                      <a:gd name="connsiteX9" fmla="*/ 48175 w 56219"/>
                      <a:gd name="connsiteY9" fmla="*/ 8044 h 88583"/>
                      <a:gd name="connsiteX10" fmla="*/ 23557 w 56219"/>
                      <a:gd name="connsiteY10" fmla="*/ 279 h 88583"/>
                      <a:gd name="connsiteX11" fmla="*/ 12403 w 56219"/>
                      <a:gd name="connsiteY11" fmla="*/ 1210 h 88583"/>
                      <a:gd name="connsiteX12" fmla="*/ 690 w 56219"/>
                      <a:gd name="connsiteY12" fmla="*/ 4003 h 88583"/>
                      <a:gd name="connsiteX13" fmla="*/ 690 w 56219"/>
                      <a:gd name="connsiteY13" fmla="*/ 15828 h 88583"/>
                      <a:gd name="connsiteX14" fmla="*/ 11509 w 56219"/>
                      <a:gd name="connsiteY14" fmla="*/ 11582 h 88583"/>
                      <a:gd name="connsiteX15" fmla="*/ 23315 w 56219"/>
                      <a:gd name="connsiteY15" fmla="*/ 10186 h 88583"/>
                      <a:gd name="connsiteX16" fmla="*/ 39255 w 56219"/>
                      <a:gd name="connsiteY16" fmla="*/ 15474 h 88583"/>
                      <a:gd name="connsiteX17" fmla="*/ 45140 w 56219"/>
                      <a:gd name="connsiteY17" fmla="*/ 29850 h 88583"/>
                      <a:gd name="connsiteX18" fmla="*/ 39255 w 56219"/>
                      <a:gd name="connsiteY18" fmla="*/ 44208 h 88583"/>
                      <a:gd name="connsiteX19" fmla="*/ 23315 w 56219"/>
                      <a:gd name="connsiteY19" fmla="*/ 49515 h 88583"/>
                      <a:gd name="connsiteX20" fmla="*/ 13911 w 56219"/>
                      <a:gd name="connsiteY20" fmla="*/ 48472 h 88583"/>
                      <a:gd name="connsiteX21" fmla="*/ 4358 w 56219"/>
                      <a:gd name="connsiteY21" fmla="*/ 45213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863"/>
                        </a:moveTo>
                        <a:lnTo>
                          <a:pt x="50503" y="88863"/>
                        </a:lnTo>
                        <a:lnTo>
                          <a:pt x="50503" y="78956"/>
                        </a:lnTo>
                        <a:lnTo>
                          <a:pt x="15121" y="78956"/>
                        </a:lnTo>
                        <a:lnTo>
                          <a:pt x="15121" y="57672"/>
                        </a:lnTo>
                        <a:cubicBezTo>
                          <a:pt x="16822" y="58255"/>
                          <a:pt x="18523" y="58689"/>
                          <a:pt x="20224" y="58975"/>
                        </a:cubicBezTo>
                        <a:cubicBezTo>
                          <a:pt x="21937" y="59261"/>
                          <a:pt x="23650" y="59403"/>
                          <a:pt x="25364" y="59403"/>
                        </a:cubicBezTo>
                        <a:cubicBezTo>
                          <a:pt x="35059" y="59403"/>
                          <a:pt x="42738" y="56747"/>
                          <a:pt x="48399" y="51433"/>
                        </a:cubicBezTo>
                        <a:cubicBezTo>
                          <a:pt x="54072" y="46120"/>
                          <a:pt x="56909" y="38925"/>
                          <a:pt x="56909" y="29850"/>
                        </a:cubicBezTo>
                        <a:cubicBezTo>
                          <a:pt x="56909" y="20502"/>
                          <a:pt x="53998" y="13234"/>
                          <a:pt x="48175" y="8044"/>
                        </a:cubicBezTo>
                        <a:cubicBezTo>
                          <a:pt x="42353" y="2867"/>
                          <a:pt x="34147" y="279"/>
                          <a:pt x="23557" y="279"/>
                        </a:cubicBezTo>
                        <a:cubicBezTo>
                          <a:pt x="19907" y="279"/>
                          <a:pt x="16189" y="589"/>
                          <a:pt x="12403" y="1210"/>
                        </a:cubicBezTo>
                        <a:cubicBezTo>
                          <a:pt x="8629" y="1831"/>
                          <a:pt x="4724" y="2762"/>
                          <a:pt x="690" y="4003"/>
                        </a:cubicBezTo>
                        <a:lnTo>
                          <a:pt x="690" y="15828"/>
                        </a:lnTo>
                        <a:cubicBezTo>
                          <a:pt x="4178" y="13929"/>
                          <a:pt x="7785" y="12514"/>
                          <a:pt x="11509" y="11582"/>
                        </a:cubicBezTo>
                        <a:cubicBezTo>
                          <a:pt x="15233" y="10651"/>
                          <a:pt x="19169" y="10186"/>
                          <a:pt x="23315" y="10186"/>
                        </a:cubicBezTo>
                        <a:cubicBezTo>
                          <a:pt x="30031" y="10186"/>
                          <a:pt x="35345" y="11949"/>
                          <a:pt x="39255" y="15474"/>
                        </a:cubicBezTo>
                        <a:cubicBezTo>
                          <a:pt x="43178" y="19000"/>
                          <a:pt x="45140" y="23792"/>
                          <a:pt x="45140" y="29850"/>
                        </a:cubicBezTo>
                        <a:cubicBezTo>
                          <a:pt x="45140" y="35896"/>
                          <a:pt x="43178" y="40682"/>
                          <a:pt x="39255" y="44208"/>
                        </a:cubicBezTo>
                        <a:cubicBezTo>
                          <a:pt x="35345" y="47746"/>
                          <a:pt x="30031" y="49515"/>
                          <a:pt x="23315" y="49515"/>
                        </a:cubicBezTo>
                        <a:cubicBezTo>
                          <a:pt x="20174" y="49515"/>
                          <a:pt x="17040" y="49168"/>
                          <a:pt x="13911" y="48472"/>
                        </a:cubicBezTo>
                        <a:cubicBezTo>
                          <a:pt x="10795" y="47777"/>
                          <a:pt x="7611" y="46691"/>
                          <a:pt x="4358" y="452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42" name="Segnaposto contenuto 102">
                <a:extLst>
                  <a:ext uri="{FF2B5EF4-FFF2-40B4-BE49-F238E27FC236}">
                    <a16:creationId xmlns:a16="http://schemas.microsoft.com/office/drawing/2014/main" id="{B88CA249-B978-D356-18BF-69E4186667CB}"/>
                  </a:ext>
                </a:extLst>
              </p:cNvPr>
              <p:cNvGrpSpPr/>
              <p:nvPr/>
            </p:nvGrpSpPr>
            <p:grpSpPr>
              <a:xfrm>
                <a:off x="6055778" y="4566444"/>
                <a:ext cx="285244" cy="90148"/>
                <a:chOff x="6055778" y="4566444"/>
                <a:chExt cx="285244" cy="90148"/>
              </a:xfrm>
              <a:solidFill>
                <a:srgbClr val="000000"/>
              </a:solidFill>
            </p:grpSpPr>
            <p:sp>
              <p:nvSpPr>
                <p:cNvPr id="343" name="Figura a mano libera: forma 342">
                  <a:extLst>
                    <a:ext uri="{FF2B5EF4-FFF2-40B4-BE49-F238E27FC236}">
                      <a16:creationId xmlns:a16="http://schemas.microsoft.com/office/drawing/2014/main" id="{314518AF-A5D7-2D99-E5EB-83729BA81D1C}"/>
                    </a:ext>
                  </a:extLst>
                </p:cNvPr>
                <p:cNvSpPr/>
                <p:nvPr/>
              </p:nvSpPr>
              <p:spPr>
                <a:xfrm>
                  <a:off x="6317848" y="4609616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276 h 6621"/>
                    <a:gd name="connsiteX1" fmla="*/ 734 w 23173"/>
                    <a:gd name="connsiteY1" fmla="*/ 27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276"/>
                      </a:moveTo>
                      <a:lnTo>
                        <a:pt x="734" y="27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44" name="Segnaposto contenuto 102">
                  <a:extLst>
                    <a:ext uri="{FF2B5EF4-FFF2-40B4-BE49-F238E27FC236}">
                      <a16:creationId xmlns:a16="http://schemas.microsoft.com/office/drawing/2014/main" id="{36C06DCE-C125-8D27-CF29-619C33B6A50F}"/>
                    </a:ext>
                  </a:extLst>
                </p:cNvPr>
                <p:cNvGrpSpPr/>
                <p:nvPr/>
              </p:nvGrpSpPr>
              <p:grpSpPr>
                <a:xfrm>
                  <a:off x="6055778" y="4566444"/>
                  <a:ext cx="230973" cy="90148"/>
                  <a:chOff x="6055778" y="4566444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45" name="Figura a mano libera: forma 344">
                    <a:extLst>
                      <a:ext uri="{FF2B5EF4-FFF2-40B4-BE49-F238E27FC236}">
                        <a16:creationId xmlns:a16="http://schemas.microsoft.com/office/drawing/2014/main" id="{573128BE-6FF7-EA78-AF25-AD79674B935F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612589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134 h 9888"/>
                      <a:gd name="connsiteX1" fmla="*/ 75253 w 74599"/>
                      <a:gd name="connsiteY1" fmla="*/ 10134 h 9888"/>
                      <a:gd name="connsiteX2" fmla="*/ 75253 w 74599"/>
                      <a:gd name="connsiteY2" fmla="*/ 246 h 9888"/>
                      <a:gd name="connsiteX3" fmla="*/ 654 w 74599"/>
                      <a:gd name="connsiteY3" fmla="*/ 246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134"/>
                        </a:moveTo>
                        <a:lnTo>
                          <a:pt x="75253" y="10134"/>
                        </a:lnTo>
                        <a:lnTo>
                          <a:pt x="75253" y="246"/>
                        </a:lnTo>
                        <a:lnTo>
                          <a:pt x="654" y="2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6" name="Figura a mano libera: forma 345">
                    <a:extLst>
                      <a:ext uri="{FF2B5EF4-FFF2-40B4-BE49-F238E27FC236}">
                        <a16:creationId xmlns:a16="http://schemas.microsoft.com/office/drawing/2014/main" id="{692DE5D7-7402-EF5E-F64E-99ECCD7C7556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211" y="4568009"/>
                    <a:ext cx="56219" cy="88583"/>
                  </a:xfrm>
                  <a:custGeom>
                    <a:avLst/>
                    <a:gdLst>
                      <a:gd name="connsiteX0" fmla="*/ 4347 w 56219"/>
                      <a:gd name="connsiteY0" fmla="*/ 88825 h 88583"/>
                      <a:gd name="connsiteX1" fmla="*/ 50492 w 56219"/>
                      <a:gd name="connsiteY1" fmla="*/ 88825 h 88583"/>
                      <a:gd name="connsiteX2" fmla="*/ 50492 w 56219"/>
                      <a:gd name="connsiteY2" fmla="*/ 78918 h 88583"/>
                      <a:gd name="connsiteX3" fmla="*/ 15110 w 56219"/>
                      <a:gd name="connsiteY3" fmla="*/ 78918 h 88583"/>
                      <a:gd name="connsiteX4" fmla="*/ 15110 w 56219"/>
                      <a:gd name="connsiteY4" fmla="*/ 57633 h 88583"/>
                      <a:gd name="connsiteX5" fmla="*/ 20212 w 56219"/>
                      <a:gd name="connsiteY5" fmla="*/ 58937 h 88583"/>
                      <a:gd name="connsiteX6" fmla="*/ 25352 w 56219"/>
                      <a:gd name="connsiteY6" fmla="*/ 59365 h 88583"/>
                      <a:gd name="connsiteX7" fmla="*/ 48387 w 56219"/>
                      <a:gd name="connsiteY7" fmla="*/ 51395 h 88583"/>
                      <a:gd name="connsiteX8" fmla="*/ 56897 w 56219"/>
                      <a:gd name="connsiteY8" fmla="*/ 29812 h 88583"/>
                      <a:gd name="connsiteX9" fmla="*/ 48164 w 56219"/>
                      <a:gd name="connsiteY9" fmla="*/ 8006 h 88583"/>
                      <a:gd name="connsiteX10" fmla="*/ 23546 w 56219"/>
                      <a:gd name="connsiteY10" fmla="*/ 241 h 88583"/>
                      <a:gd name="connsiteX11" fmla="*/ 12391 w 56219"/>
                      <a:gd name="connsiteY11" fmla="*/ 1172 h 88583"/>
                      <a:gd name="connsiteX12" fmla="*/ 678 w 56219"/>
                      <a:gd name="connsiteY12" fmla="*/ 3965 h 88583"/>
                      <a:gd name="connsiteX13" fmla="*/ 678 w 56219"/>
                      <a:gd name="connsiteY13" fmla="*/ 15790 h 88583"/>
                      <a:gd name="connsiteX14" fmla="*/ 11497 w 56219"/>
                      <a:gd name="connsiteY14" fmla="*/ 11544 h 88583"/>
                      <a:gd name="connsiteX15" fmla="*/ 23304 w 56219"/>
                      <a:gd name="connsiteY15" fmla="*/ 10148 h 88583"/>
                      <a:gd name="connsiteX16" fmla="*/ 39244 w 56219"/>
                      <a:gd name="connsiteY16" fmla="*/ 15436 h 88583"/>
                      <a:gd name="connsiteX17" fmla="*/ 45128 w 56219"/>
                      <a:gd name="connsiteY17" fmla="*/ 29812 h 88583"/>
                      <a:gd name="connsiteX18" fmla="*/ 39244 w 56219"/>
                      <a:gd name="connsiteY18" fmla="*/ 44170 h 88583"/>
                      <a:gd name="connsiteX19" fmla="*/ 23304 w 56219"/>
                      <a:gd name="connsiteY19" fmla="*/ 49477 h 88583"/>
                      <a:gd name="connsiteX20" fmla="*/ 13900 w 56219"/>
                      <a:gd name="connsiteY20" fmla="*/ 48434 h 88583"/>
                      <a:gd name="connsiteX21" fmla="*/ 4347 w 56219"/>
                      <a:gd name="connsiteY21" fmla="*/ 4517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47" y="88825"/>
                        </a:moveTo>
                        <a:lnTo>
                          <a:pt x="50492" y="88825"/>
                        </a:lnTo>
                        <a:lnTo>
                          <a:pt x="50492" y="78918"/>
                        </a:lnTo>
                        <a:lnTo>
                          <a:pt x="15110" y="78918"/>
                        </a:lnTo>
                        <a:lnTo>
                          <a:pt x="15110" y="57633"/>
                        </a:lnTo>
                        <a:cubicBezTo>
                          <a:pt x="16811" y="58217"/>
                          <a:pt x="18512" y="58651"/>
                          <a:pt x="20212" y="58937"/>
                        </a:cubicBezTo>
                        <a:cubicBezTo>
                          <a:pt x="21926" y="59222"/>
                          <a:pt x="23639" y="59365"/>
                          <a:pt x="25352" y="59365"/>
                        </a:cubicBezTo>
                        <a:cubicBezTo>
                          <a:pt x="35048" y="59365"/>
                          <a:pt x="42726" y="56708"/>
                          <a:pt x="48387" y="51395"/>
                        </a:cubicBezTo>
                        <a:cubicBezTo>
                          <a:pt x="54061" y="46082"/>
                          <a:pt x="56897" y="38887"/>
                          <a:pt x="56897" y="29812"/>
                        </a:cubicBezTo>
                        <a:cubicBezTo>
                          <a:pt x="56897" y="20464"/>
                          <a:pt x="53986" y="13195"/>
                          <a:pt x="48164" y="8006"/>
                        </a:cubicBezTo>
                        <a:cubicBezTo>
                          <a:pt x="42341" y="2829"/>
                          <a:pt x="34135" y="241"/>
                          <a:pt x="23546" y="241"/>
                        </a:cubicBezTo>
                        <a:cubicBezTo>
                          <a:pt x="19896" y="241"/>
                          <a:pt x="16178" y="551"/>
                          <a:pt x="12391" y="1172"/>
                        </a:cubicBezTo>
                        <a:cubicBezTo>
                          <a:pt x="8617" y="1793"/>
                          <a:pt x="4713" y="2724"/>
                          <a:pt x="678" y="3965"/>
                        </a:cubicBezTo>
                        <a:lnTo>
                          <a:pt x="678" y="15790"/>
                        </a:lnTo>
                        <a:cubicBezTo>
                          <a:pt x="4167" y="13891"/>
                          <a:pt x="7773" y="12475"/>
                          <a:pt x="11497" y="11544"/>
                        </a:cubicBezTo>
                        <a:cubicBezTo>
                          <a:pt x="15222" y="10613"/>
                          <a:pt x="19157" y="10148"/>
                          <a:pt x="23304" y="10148"/>
                        </a:cubicBezTo>
                        <a:cubicBezTo>
                          <a:pt x="30020" y="10148"/>
                          <a:pt x="35333" y="11911"/>
                          <a:pt x="39244" y="15436"/>
                        </a:cubicBezTo>
                        <a:cubicBezTo>
                          <a:pt x="43167" y="18962"/>
                          <a:pt x="45128" y="23754"/>
                          <a:pt x="45128" y="29812"/>
                        </a:cubicBezTo>
                        <a:cubicBezTo>
                          <a:pt x="45128" y="35858"/>
                          <a:pt x="43167" y="40644"/>
                          <a:pt x="39244" y="44170"/>
                        </a:cubicBezTo>
                        <a:cubicBezTo>
                          <a:pt x="35333" y="47708"/>
                          <a:pt x="30020" y="49477"/>
                          <a:pt x="23304" y="49477"/>
                        </a:cubicBezTo>
                        <a:cubicBezTo>
                          <a:pt x="20163" y="49477"/>
                          <a:pt x="17028" y="49129"/>
                          <a:pt x="13900" y="48434"/>
                        </a:cubicBezTo>
                        <a:cubicBezTo>
                          <a:pt x="10784" y="47739"/>
                          <a:pt x="7599" y="46653"/>
                          <a:pt x="4347" y="4517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7" name="Figura a mano libera: forma 346">
                    <a:extLst>
                      <a:ext uri="{FF2B5EF4-FFF2-40B4-BE49-F238E27FC236}">
                        <a16:creationId xmlns:a16="http://schemas.microsoft.com/office/drawing/2014/main" id="{89973D0B-6A31-5379-7542-A28EEA61A37B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4566444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1077 h 90148"/>
                      <a:gd name="connsiteX1" fmla="*/ 17058 w 60055"/>
                      <a:gd name="connsiteY1" fmla="*/ 72139 h 90148"/>
                      <a:gd name="connsiteX2" fmla="*/ 12495 w 60055"/>
                      <a:gd name="connsiteY2" fmla="*/ 45286 h 90148"/>
                      <a:gd name="connsiteX3" fmla="*/ 17058 w 60055"/>
                      <a:gd name="connsiteY3" fmla="*/ 18489 h 90148"/>
                      <a:gd name="connsiteX4" fmla="*/ 30708 w 60055"/>
                      <a:gd name="connsiteY4" fmla="*/ 9551 h 90148"/>
                      <a:gd name="connsiteX5" fmla="*/ 44413 w 60055"/>
                      <a:gd name="connsiteY5" fmla="*/ 18489 h 90148"/>
                      <a:gd name="connsiteX6" fmla="*/ 48994 w 60055"/>
                      <a:gd name="connsiteY6" fmla="*/ 45286 h 90148"/>
                      <a:gd name="connsiteX7" fmla="*/ 44413 w 60055"/>
                      <a:gd name="connsiteY7" fmla="*/ 72139 h 90148"/>
                      <a:gd name="connsiteX8" fmla="*/ 30708 w 60055"/>
                      <a:gd name="connsiteY8" fmla="*/ 81077 h 90148"/>
                      <a:gd name="connsiteX9" fmla="*/ 30708 w 60055"/>
                      <a:gd name="connsiteY9" fmla="*/ 90388 h 90148"/>
                      <a:gd name="connsiteX10" fmla="*/ 53035 w 60055"/>
                      <a:gd name="connsiteY10" fmla="*/ 78824 h 90148"/>
                      <a:gd name="connsiteX11" fmla="*/ 60745 w 60055"/>
                      <a:gd name="connsiteY11" fmla="*/ 45286 h 90148"/>
                      <a:gd name="connsiteX12" fmla="*/ 53035 w 60055"/>
                      <a:gd name="connsiteY12" fmla="*/ 11786 h 90148"/>
                      <a:gd name="connsiteX13" fmla="*/ 30708 w 60055"/>
                      <a:gd name="connsiteY13" fmla="*/ 240 h 90148"/>
                      <a:gd name="connsiteX14" fmla="*/ 8399 w 60055"/>
                      <a:gd name="connsiteY14" fmla="*/ 11786 h 90148"/>
                      <a:gd name="connsiteX15" fmla="*/ 689 w 60055"/>
                      <a:gd name="connsiteY15" fmla="*/ 45286 h 90148"/>
                      <a:gd name="connsiteX16" fmla="*/ 8399 w 60055"/>
                      <a:gd name="connsiteY16" fmla="*/ 78824 h 90148"/>
                      <a:gd name="connsiteX17" fmla="*/ 30708 w 60055"/>
                      <a:gd name="connsiteY17" fmla="*/ 90388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1077"/>
                        </a:moveTo>
                        <a:cubicBezTo>
                          <a:pt x="24662" y="81077"/>
                          <a:pt x="20112" y="78098"/>
                          <a:pt x="17058" y="72139"/>
                        </a:cubicBezTo>
                        <a:cubicBezTo>
                          <a:pt x="14016" y="66192"/>
                          <a:pt x="12495" y="57241"/>
                          <a:pt x="12495" y="45286"/>
                        </a:cubicBezTo>
                        <a:cubicBezTo>
                          <a:pt x="12495" y="33381"/>
                          <a:pt x="14016" y="24448"/>
                          <a:pt x="17058" y="18489"/>
                        </a:cubicBezTo>
                        <a:cubicBezTo>
                          <a:pt x="20112" y="12531"/>
                          <a:pt x="24662" y="9551"/>
                          <a:pt x="30708" y="9551"/>
                        </a:cubicBezTo>
                        <a:cubicBezTo>
                          <a:pt x="36803" y="9551"/>
                          <a:pt x="41372" y="12531"/>
                          <a:pt x="44413" y="18489"/>
                        </a:cubicBezTo>
                        <a:cubicBezTo>
                          <a:pt x="47467" y="24448"/>
                          <a:pt x="48994" y="33381"/>
                          <a:pt x="48994" y="45286"/>
                        </a:cubicBezTo>
                        <a:cubicBezTo>
                          <a:pt x="48994" y="57241"/>
                          <a:pt x="47467" y="66192"/>
                          <a:pt x="44413" y="72139"/>
                        </a:cubicBezTo>
                        <a:cubicBezTo>
                          <a:pt x="41372" y="78098"/>
                          <a:pt x="36803" y="81077"/>
                          <a:pt x="30708" y="81077"/>
                        </a:cubicBezTo>
                        <a:close/>
                        <a:moveTo>
                          <a:pt x="30708" y="90388"/>
                        </a:moveTo>
                        <a:cubicBezTo>
                          <a:pt x="40453" y="90388"/>
                          <a:pt x="47896" y="86534"/>
                          <a:pt x="53035" y="78824"/>
                        </a:cubicBezTo>
                        <a:cubicBezTo>
                          <a:pt x="58175" y="71127"/>
                          <a:pt x="60745" y="59948"/>
                          <a:pt x="60745" y="45286"/>
                        </a:cubicBezTo>
                        <a:cubicBezTo>
                          <a:pt x="60745" y="30662"/>
                          <a:pt x="58175" y="19495"/>
                          <a:pt x="53035" y="11786"/>
                        </a:cubicBezTo>
                        <a:cubicBezTo>
                          <a:pt x="47896" y="4089"/>
                          <a:pt x="40453" y="240"/>
                          <a:pt x="30708" y="240"/>
                        </a:cubicBezTo>
                        <a:cubicBezTo>
                          <a:pt x="20975" y="240"/>
                          <a:pt x="13538" y="4089"/>
                          <a:pt x="8399" y="11786"/>
                        </a:cubicBezTo>
                        <a:cubicBezTo>
                          <a:pt x="3259" y="19495"/>
                          <a:pt x="689" y="30662"/>
                          <a:pt x="689" y="45286"/>
                        </a:cubicBezTo>
                        <a:cubicBezTo>
                          <a:pt x="689" y="59948"/>
                          <a:pt x="3259" y="71127"/>
                          <a:pt x="8399" y="78824"/>
                        </a:cubicBezTo>
                        <a:cubicBezTo>
                          <a:pt x="13538" y="86534"/>
                          <a:pt x="20975" y="90388"/>
                          <a:pt x="30708" y="903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48" name="Segnaposto contenuto 102">
                <a:extLst>
                  <a:ext uri="{FF2B5EF4-FFF2-40B4-BE49-F238E27FC236}">
                    <a16:creationId xmlns:a16="http://schemas.microsoft.com/office/drawing/2014/main" id="{7578BC91-AA5D-25DA-75B9-A35F5BEFA4A6}"/>
                  </a:ext>
                </a:extLst>
              </p:cNvPr>
              <p:cNvGrpSpPr/>
              <p:nvPr/>
            </p:nvGrpSpPr>
            <p:grpSpPr>
              <a:xfrm>
                <a:off x="6055778" y="4315646"/>
                <a:ext cx="285244" cy="88583"/>
                <a:chOff x="6055778" y="4315646"/>
                <a:chExt cx="285244" cy="88583"/>
              </a:xfrm>
              <a:solidFill>
                <a:srgbClr val="000000"/>
              </a:solidFill>
            </p:grpSpPr>
            <p:sp>
              <p:nvSpPr>
                <p:cNvPr id="349" name="Figura a mano libera: forma 348">
                  <a:extLst>
                    <a:ext uri="{FF2B5EF4-FFF2-40B4-BE49-F238E27FC236}">
                      <a16:creationId xmlns:a16="http://schemas.microsoft.com/office/drawing/2014/main" id="{691289B8-7B63-4A95-0842-CC4E7AC6740E}"/>
                    </a:ext>
                  </a:extLst>
                </p:cNvPr>
                <p:cNvSpPr/>
                <p:nvPr/>
              </p:nvSpPr>
              <p:spPr>
                <a:xfrm>
                  <a:off x="6317848" y="4357253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238 h 6621"/>
                    <a:gd name="connsiteX1" fmla="*/ 734 w 23173"/>
                    <a:gd name="connsiteY1" fmla="*/ 23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238"/>
                      </a:moveTo>
                      <a:lnTo>
                        <a:pt x="734" y="23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50" name="Segnaposto contenuto 102">
                  <a:extLst>
                    <a:ext uri="{FF2B5EF4-FFF2-40B4-BE49-F238E27FC236}">
                      <a16:creationId xmlns:a16="http://schemas.microsoft.com/office/drawing/2014/main" id="{98B71047-3A70-E74C-5447-A378AD9E3D7F}"/>
                    </a:ext>
                  </a:extLst>
                </p:cNvPr>
                <p:cNvGrpSpPr/>
                <p:nvPr/>
              </p:nvGrpSpPr>
              <p:grpSpPr>
                <a:xfrm>
                  <a:off x="6055778" y="4315646"/>
                  <a:ext cx="228478" cy="88583"/>
                  <a:chOff x="6055778" y="4315646"/>
                  <a:chExt cx="228478" cy="88583"/>
                </a:xfrm>
                <a:solidFill>
                  <a:srgbClr val="000000"/>
                </a:solidFill>
              </p:grpSpPr>
              <p:sp>
                <p:nvSpPr>
                  <p:cNvPr id="351" name="Figura a mano libera: forma 350">
                    <a:extLst>
                      <a:ext uri="{FF2B5EF4-FFF2-40B4-BE49-F238E27FC236}">
                        <a16:creationId xmlns:a16="http://schemas.microsoft.com/office/drawing/2014/main" id="{A6C192E2-10BF-72B8-FB71-A5A14D6EDEB9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360226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096 h 9888"/>
                      <a:gd name="connsiteX1" fmla="*/ 75253 w 74599"/>
                      <a:gd name="connsiteY1" fmla="*/ 10096 h 9888"/>
                      <a:gd name="connsiteX2" fmla="*/ 75253 w 74599"/>
                      <a:gd name="connsiteY2" fmla="*/ 208 h 9888"/>
                      <a:gd name="connsiteX3" fmla="*/ 654 w 74599"/>
                      <a:gd name="connsiteY3" fmla="*/ 208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096"/>
                        </a:moveTo>
                        <a:lnTo>
                          <a:pt x="75253" y="10096"/>
                        </a:lnTo>
                        <a:lnTo>
                          <a:pt x="75253" y="208"/>
                        </a:lnTo>
                        <a:lnTo>
                          <a:pt x="654" y="2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2" name="Figura a mano libera: forma 351">
                    <a:extLst>
                      <a:ext uri="{FF2B5EF4-FFF2-40B4-BE49-F238E27FC236}">
                        <a16:creationId xmlns:a16="http://schemas.microsoft.com/office/drawing/2014/main" id="{E8A24922-6920-644A-7DE2-33956DC9937C}"/>
                      </a:ext>
                    </a:extLst>
                  </p:cNvPr>
                  <p:cNvSpPr/>
                  <p:nvPr/>
                </p:nvSpPr>
                <p:spPr>
                  <a:xfrm flipV="1">
                    <a:off x="6148840" y="4315646"/>
                    <a:ext cx="63314" cy="86889"/>
                  </a:xfrm>
                  <a:custGeom>
                    <a:avLst/>
                    <a:gdLst>
                      <a:gd name="connsiteX0" fmla="*/ 39896 w 63314"/>
                      <a:gd name="connsiteY0" fmla="*/ 76849 h 86889"/>
                      <a:gd name="connsiteX1" fmla="*/ 10212 w 63314"/>
                      <a:gd name="connsiteY1" fmla="*/ 30462 h 86889"/>
                      <a:gd name="connsiteX2" fmla="*/ 39896 w 63314"/>
                      <a:gd name="connsiteY2" fmla="*/ 30462 h 86889"/>
                      <a:gd name="connsiteX3" fmla="*/ 36804 w 63314"/>
                      <a:gd name="connsiteY3" fmla="*/ 87091 h 86889"/>
                      <a:gd name="connsiteX4" fmla="*/ 51590 w 63314"/>
                      <a:gd name="connsiteY4" fmla="*/ 87091 h 86889"/>
                      <a:gd name="connsiteX5" fmla="*/ 51590 w 63314"/>
                      <a:gd name="connsiteY5" fmla="*/ 30462 h 86889"/>
                      <a:gd name="connsiteX6" fmla="*/ 63992 w 63314"/>
                      <a:gd name="connsiteY6" fmla="*/ 30462 h 86889"/>
                      <a:gd name="connsiteX7" fmla="*/ 63992 w 63314"/>
                      <a:gd name="connsiteY7" fmla="*/ 20686 h 86889"/>
                      <a:gd name="connsiteX8" fmla="*/ 51590 w 63314"/>
                      <a:gd name="connsiteY8" fmla="*/ 20686 h 86889"/>
                      <a:gd name="connsiteX9" fmla="*/ 51590 w 63314"/>
                      <a:gd name="connsiteY9" fmla="*/ 202 h 86889"/>
                      <a:gd name="connsiteX10" fmla="*/ 39896 w 63314"/>
                      <a:gd name="connsiteY10" fmla="*/ 202 h 86889"/>
                      <a:gd name="connsiteX11" fmla="*/ 39896 w 63314"/>
                      <a:gd name="connsiteY11" fmla="*/ 20686 h 86889"/>
                      <a:gd name="connsiteX12" fmla="*/ 678 w 63314"/>
                      <a:gd name="connsiteY12" fmla="*/ 20686 h 86889"/>
                      <a:gd name="connsiteX13" fmla="*/ 678 w 63314"/>
                      <a:gd name="connsiteY13" fmla="*/ 32027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896" y="76849"/>
                        </a:moveTo>
                        <a:lnTo>
                          <a:pt x="10212" y="30462"/>
                        </a:lnTo>
                        <a:lnTo>
                          <a:pt x="39896" y="30462"/>
                        </a:lnTo>
                        <a:close/>
                        <a:moveTo>
                          <a:pt x="36804" y="87091"/>
                        </a:moveTo>
                        <a:lnTo>
                          <a:pt x="51590" y="87091"/>
                        </a:lnTo>
                        <a:lnTo>
                          <a:pt x="51590" y="30462"/>
                        </a:lnTo>
                        <a:lnTo>
                          <a:pt x="63992" y="30462"/>
                        </a:lnTo>
                        <a:lnTo>
                          <a:pt x="63992" y="20686"/>
                        </a:lnTo>
                        <a:lnTo>
                          <a:pt x="51590" y="20686"/>
                        </a:lnTo>
                        <a:lnTo>
                          <a:pt x="51590" y="202"/>
                        </a:lnTo>
                        <a:lnTo>
                          <a:pt x="39896" y="202"/>
                        </a:lnTo>
                        <a:lnTo>
                          <a:pt x="39896" y="20686"/>
                        </a:lnTo>
                        <a:lnTo>
                          <a:pt x="678" y="20686"/>
                        </a:lnTo>
                        <a:lnTo>
                          <a:pt x="678" y="320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3" name="Figura a mano libera: forma 352">
                    <a:extLst>
                      <a:ext uri="{FF2B5EF4-FFF2-40B4-BE49-F238E27FC236}">
                        <a16:creationId xmlns:a16="http://schemas.microsoft.com/office/drawing/2014/main" id="{EFB0A903-0AE7-A32B-0D70-244C87AA3D8C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4315646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787 h 88583"/>
                      <a:gd name="connsiteX1" fmla="*/ 50503 w 56219"/>
                      <a:gd name="connsiteY1" fmla="*/ 88787 h 88583"/>
                      <a:gd name="connsiteX2" fmla="*/ 50503 w 56219"/>
                      <a:gd name="connsiteY2" fmla="*/ 78880 h 88583"/>
                      <a:gd name="connsiteX3" fmla="*/ 15121 w 56219"/>
                      <a:gd name="connsiteY3" fmla="*/ 78880 h 88583"/>
                      <a:gd name="connsiteX4" fmla="*/ 15121 w 56219"/>
                      <a:gd name="connsiteY4" fmla="*/ 57595 h 88583"/>
                      <a:gd name="connsiteX5" fmla="*/ 20224 w 56219"/>
                      <a:gd name="connsiteY5" fmla="*/ 58899 h 88583"/>
                      <a:gd name="connsiteX6" fmla="*/ 25364 w 56219"/>
                      <a:gd name="connsiteY6" fmla="*/ 59327 h 88583"/>
                      <a:gd name="connsiteX7" fmla="*/ 48399 w 56219"/>
                      <a:gd name="connsiteY7" fmla="*/ 51357 h 88583"/>
                      <a:gd name="connsiteX8" fmla="*/ 56909 w 56219"/>
                      <a:gd name="connsiteY8" fmla="*/ 29774 h 88583"/>
                      <a:gd name="connsiteX9" fmla="*/ 48175 w 56219"/>
                      <a:gd name="connsiteY9" fmla="*/ 7968 h 88583"/>
                      <a:gd name="connsiteX10" fmla="*/ 23557 w 56219"/>
                      <a:gd name="connsiteY10" fmla="*/ 203 h 88583"/>
                      <a:gd name="connsiteX11" fmla="*/ 12403 w 56219"/>
                      <a:gd name="connsiteY11" fmla="*/ 1134 h 88583"/>
                      <a:gd name="connsiteX12" fmla="*/ 690 w 56219"/>
                      <a:gd name="connsiteY12" fmla="*/ 3927 h 88583"/>
                      <a:gd name="connsiteX13" fmla="*/ 690 w 56219"/>
                      <a:gd name="connsiteY13" fmla="*/ 15752 h 88583"/>
                      <a:gd name="connsiteX14" fmla="*/ 11509 w 56219"/>
                      <a:gd name="connsiteY14" fmla="*/ 11506 h 88583"/>
                      <a:gd name="connsiteX15" fmla="*/ 23315 w 56219"/>
                      <a:gd name="connsiteY15" fmla="*/ 10110 h 88583"/>
                      <a:gd name="connsiteX16" fmla="*/ 39255 w 56219"/>
                      <a:gd name="connsiteY16" fmla="*/ 15398 h 88583"/>
                      <a:gd name="connsiteX17" fmla="*/ 45140 w 56219"/>
                      <a:gd name="connsiteY17" fmla="*/ 29774 h 88583"/>
                      <a:gd name="connsiteX18" fmla="*/ 39255 w 56219"/>
                      <a:gd name="connsiteY18" fmla="*/ 44132 h 88583"/>
                      <a:gd name="connsiteX19" fmla="*/ 23315 w 56219"/>
                      <a:gd name="connsiteY19" fmla="*/ 49439 h 88583"/>
                      <a:gd name="connsiteX20" fmla="*/ 13911 w 56219"/>
                      <a:gd name="connsiteY20" fmla="*/ 48396 h 88583"/>
                      <a:gd name="connsiteX21" fmla="*/ 4358 w 56219"/>
                      <a:gd name="connsiteY21" fmla="*/ 45137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787"/>
                        </a:moveTo>
                        <a:lnTo>
                          <a:pt x="50503" y="88787"/>
                        </a:lnTo>
                        <a:lnTo>
                          <a:pt x="50503" y="78880"/>
                        </a:lnTo>
                        <a:lnTo>
                          <a:pt x="15121" y="78880"/>
                        </a:lnTo>
                        <a:lnTo>
                          <a:pt x="15121" y="57595"/>
                        </a:lnTo>
                        <a:cubicBezTo>
                          <a:pt x="16822" y="58179"/>
                          <a:pt x="18523" y="58613"/>
                          <a:pt x="20224" y="58899"/>
                        </a:cubicBezTo>
                        <a:cubicBezTo>
                          <a:pt x="21937" y="59184"/>
                          <a:pt x="23650" y="59327"/>
                          <a:pt x="25364" y="59327"/>
                        </a:cubicBezTo>
                        <a:cubicBezTo>
                          <a:pt x="35059" y="59327"/>
                          <a:pt x="42738" y="56670"/>
                          <a:pt x="48399" y="51357"/>
                        </a:cubicBezTo>
                        <a:cubicBezTo>
                          <a:pt x="54072" y="46044"/>
                          <a:pt x="56909" y="38849"/>
                          <a:pt x="56909" y="29774"/>
                        </a:cubicBezTo>
                        <a:cubicBezTo>
                          <a:pt x="56909" y="20426"/>
                          <a:pt x="53998" y="13157"/>
                          <a:pt x="48175" y="7968"/>
                        </a:cubicBezTo>
                        <a:cubicBezTo>
                          <a:pt x="42353" y="2791"/>
                          <a:pt x="34147" y="203"/>
                          <a:pt x="23557" y="203"/>
                        </a:cubicBezTo>
                        <a:cubicBezTo>
                          <a:pt x="19907" y="203"/>
                          <a:pt x="16189" y="513"/>
                          <a:pt x="12403" y="1134"/>
                        </a:cubicBezTo>
                        <a:cubicBezTo>
                          <a:pt x="8629" y="1755"/>
                          <a:pt x="4724" y="2686"/>
                          <a:pt x="690" y="3927"/>
                        </a:cubicBezTo>
                        <a:lnTo>
                          <a:pt x="690" y="15752"/>
                        </a:lnTo>
                        <a:cubicBezTo>
                          <a:pt x="4178" y="13853"/>
                          <a:pt x="7785" y="12437"/>
                          <a:pt x="11509" y="11506"/>
                        </a:cubicBezTo>
                        <a:cubicBezTo>
                          <a:pt x="15233" y="10575"/>
                          <a:pt x="19169" y="10110"/>
                          <a:pt x="23315" y="10110"/>
                        </a:cubicBezTo>
                        <a:cubicBezTo>
                          <a:pt x="30031" y="10110"/>
                          <a:pt x="35345" y="11872"/>
                          <a:pt x="39255" y="15398"/>
                        </a:cubicBezTo>
                        <a:cubicBezTo>
                          <a:pt x="43178" y="18924"/>
                          <a:pt x="45140" y="23716"/>
                          <a:pt x="45140" y="29774"/>
                        </a:cubicBezTo>
                        <a:cubicBezTo>
                          <a:pt x="45140" y="35820"/>
                          <a:pt x="43178" y="40606"/>
                          <a:pt x="39255" y="44132"/>
                        </a:cubicBezTo>
                        <a:cubicBezTo>
                          <a:pt x="35345" y="47670"/>
                          <a:pt x="30031" y="49439"/>
                          <a:pt x="23315" y="49439"/>
                        </a:cubicBezTo>
                        <a:cubicBezTo>
                          <a:pt x="20174" y="49439"/>
                          <a:pt x="17040" y="49091"/>
                          <a:pt x="13911" y="48396"/>
                        </a:cubicBezTo>
                        <a:cubicBezTo>
                          <a:pt x="10795" y="47701"/>
                          <a:pt x="7611" y="46615"/>
                          <a:pt x="4358" y="451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54" name="Segnaposto contenuto 102">
                <a:extLst>
                  <a:ext uri="{FF2B5EF4-FFF2-40B4-BE49-F238E27FC236}">
                    <a16:creationId xmlns:a16="http://schemas.microsoft.com/office/drawing/2014/main" id="{62E76B02-01A5-5EEB-85AF-BEDDCBB4BB46}"/>
                  </a:ext>
                </a:extLst>
              </p:cNvPr>
              <p:cNvGrpSpPr/>
              <p:nvPr/>
            </p:nvGrpSpPr>
            <p:grpSpPr>
              <a:xfrm>
                <a:off x="6055778" y="4061718"/>
                <a:ext cx="285244" cy="90148"/>
                <a:chOff x="6055778" y="4061718"/>
                <a:chExt cx="285244" cy="90148"/>
              </a:xfrm>
              <a:solidFill>
                <a:srgbClr val="000000"/>
              </a:solidFill>
            </p:grpSpPr>
            <p:sp>
              <p:nvSpPr>
                <p:cNvPr id="355" name="Figura a mano libera: forma 354">
                  <a:extLst>
                    <a:ext uri="{FF2B5EF4-FFF2-40B4-BE49-F238E27FC236}">
                      <a16:creationId xmlns:a16="http://schemas.microsoft.com/office/drawing/2014/main" id="{53F33B05-BC92-6318-1873-88407AE320C2}"/>
                    </a:ext>
                  </a:extLst>
                </p:cNvPr>
                <p:cNvSpPr/>
                <p:nvPr/>
              </p:nvSpPr>
              <p:spPr>
                <a:xfrm>
                  <a:off x="6317848" y="4104890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200 h 6621"/>
                    <a:gd name="connsiteX1" fmla="*/ 734 w 23173"/>
                    <a:gd name="connsiteY1" fmla="*/ 200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200"/>
                      </a:moveTo>
                      <a:lnTo>
                        <a:pt x="734" y="200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56" name="Segnaposto contenuto 102">
                  <a:extLst>
                    <a:ext uri="{FF2B5EF4-FFF2-40B4-BE49-F238E27FC236}">
                      <a16:creationId xmlns:a16="http://schemas.microsoft.com/office/drawing/2014/main" id="{078C99A8-044B-D243-3681-305A0008E4FF}"/>
                    </a:ext>
                  </a:extLst>
                </p:cNvPr>
                <p:cNvGrpSpPr/>
                <p:nvPr/>
              </p:nvGrpSpPr>
              <p:grpSpPr>
                <a:xfrm>
                  <a:off x="6055778" y="4061718"/>
                  <a:ext cx="230973" cy="90148"/>
                  <a:chOff x="6055778" y="4061718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57" name="Figura a mano libera: forma 356">
                    <a:extLst>
                      <a:ext uri="{FF2B5EF4-FFF2-40B4-BE49-F238E27FC236}">
                        <a16:creationId xmlns:a16="http://schemas.microsoft.com/office/drawing/2014/main" id="{4B3D91BD-0518-2F21-7A74-22F020C2E84B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4107863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058 h 9888"/>
                      <a:gd name="connsiteX1" fmla="*/ 75253 w 74599"/>
                      <a:gd name="connsiteY1" fmla="*/ 10058 h 9888"/>
                      <a:gd name="connsiteX2" fmla="*/ 75253 w 74599"/>
                      <a:gd name="connsiteY2" fmla="*/ 170 h 9888"/>
                      <a:gd name="connsiteX3" fmla="*/ 654 w 74599"/>
                      <a:gd name="connsiteY3" fmla="*/ 170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058"/>
                        </a:moveTo>
                        <a:lnTo>
                          <a:pt x="75253" y="10058"/>
                        </a:lnTo>
                        <a:lnTo>
                          <a:pt x="75253" y="170"/>
                        </a:lnTo>
                        <a:lnTo>
                          <a:pt x="654" y="17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8" name="Figura a mano libera: forma 357">
                    <a:extLst>
                      <a:ext uri="{FF2B5EF4-FFF2-40B4-BE49-F238E27FC236}">
                        <a16:creationId xmlns:a16="http://schemas.microsoft.com/office/drawing/2014/main" id="{C53DBEEE-CF35-4534-6EBE-7C91EC8EE322}"/>
                      </a:ext>
                    </a:extLst>
                  </p:cNvPr>
                  <p:cNvSpPr/>
                  <p:nvPr/>
                </p:nvSpPr>
                <p:spPr>
                  <a:xfrm flipV="1">
                    <a:off x="6148840" y="4063283"/>
                    <a:ext cx="63314" cy="86889"/>
                  </a:xfrm>
                  <a:custGeom>
                    <a:avLst/>
                    <a:gdLst>
                      <a:gd name="connsiteX0" fmla="*/ 39896 w 63314"/>
                      <a:gd name="connsiteY0" fmla="*/ 76811 h 86889"/>
                      <a:gd name="connsiteX1" fmla="*/ 10212 w 63314"/>
                      <a:gd name="connsiteY1" fmla="*/ 30424 h 86889"/>
                      <a:gd name="connsiteX2" fmla="*/ 39896 w 63314"/>
                      <a:gd name="connsiteY2" fmla="*/ 30424 h 86889"/>
                      <a:gd name="connsiteX3" fmla="*/ 36804 w 63314"/>
                      <a:gd name="connsiteY3" fmla="*/ 87053 h 86889"/>
                      <a:gd name="connsiteX4" fmla="*/ 51590 w 63314"/>
                      <a:gd name="connsiteY4" fmla="*/ 87053 h 86889"/>
                      <a:gd name="connsiteX5" fmla="*/ 51590 w 63314"/>
                      <a:gd name="connsiteY5" fmla="*/ 30424 h 86889"/>
                      <a:gd name="connsiteX6" fmla="*/ 63992 w 63314"/>
                      <a:gd name="connsiteY6" fmla="*/ 30424 h 86889"/>
                      <a:gd name="connsiteX7" fmla="*/ 63992 w 63314"/>
                      <a:gd name="connsiteY7" fmla="*/ 20648 h 86889"/>
                      <a:gd name="connsiteX8" fmla="*/ 51590 w 63314"/>
                      <a:gd name="connsiteY8" fmla="*/ 20648 h 86889"/>
                      <a:gd name="connsiteX9" fmla="*/ 51590 w 63314"/>
                      <a:gd name="connsiteY9" fmla="*/ 164 h 86889"/>
                      <a:gd name="connsiteX10" fmla="*/ 39896 w 63314"/>
                      <a:gd name="connsiteY10" fmla="*/ 164 h 86889"/>
                      <a:gd name="connsiteX11" fmla="*/ 39896 w 63314"/>
                      <a:gd name="connsiteY11" fmla="*/ 20648 h 86889"/>
                      <a:gd name="connsiteX12" fmla="*/ 678 w 63314"/>
                      <a:gd name="connsiteY12" fmla="*/ 20648 h 86889"/>
                      <a:gd name="connsiteX13" fmla="*/ 678 w 63314"/>
                      <a:gd name="connsiteY13" fmla="*/ 31988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39896" y="76811"/>
                        </a:moveTo>
                        <a:lnTo>
                          <a:pt x="10212" y="30424"/>
                        </a:lnTo>
                        <a:lnTo>
                          <a:pt x="39896" y="30424"/>
                        </a:lnTo>
                        <a:close/>
                        <a:moveTo>
                          <a:pt x="36804" y="87053"/>
                        </a:moveTo>
                        <a:lnTo>
                          <a:pt x="51590" y="87053"/>
                        </a:lnTo>
                        <a:lnTo>
                          <a:pt x="51590" y="30424"/>
                        </a:lnTo>
                        <a:lnTo>
                          <a:pt x="63992" y="30424"/>
                        </a:lnTo>
                        <a:lnTo>
                          <a:pt x="63992" y="20648"/>
                        </a:lnTo>
                        <a:lnTo>
                          <a:pt x="51590" y="20648"/>
                        </a:lnTo>
                        <a:lnTo>
                          <a:pt x="51590" y="164"/>
                        </a:lnTo>
                        <a:lnTo>
                          <a:pt x="39896" y="164"/>
                        </a:lnTo>
                        <a:lnTo>
                          <a:pt x="39896" y="20648"/>
                        </a:lnTo>
                        <a:lnTo>
                          <a:pt x="678" y="20648"/>
                        </a:lnTo>
                        <a:lnTo>
                          <a:pt x="678" y="3198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9" name="Figura a mano libera: forma 358">
                    <a:extLst>
                      <a:ext uri="{FF2B5EF4-FFF2-40B4-BE49-F238E27FC236}">
                        <a16:creationId xmlns:a16="http://schemas.microsoft.com/office/drawing/2014/main" id="{09A67DCE-2AFC-160B-3903-486669966560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4061718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1001 h 90148"/>
                      <a:gd name="connsiteX1" fmla="*/ 17058 w 60055"/>
                      <a:gd name="connsiteY1" fmla="*/ 72063 h 90148"/>
                      <a:gd name="connsiteX2" fmla="*/ 12495 w 60055"/>
                      <a:gd name="connsiteY2" fmla="*/ 45210 h 90148"/>
                      <a:gd name="connsiteX3" fmla="*/ 17058 w 60055"/>
                      <a:gd name="connsiteY3" fmla="*/ 18413 h 90148"/>
                      <a:gd name="connsiteX4" fmla="*/ 30708 w 60055"/>
                      <a:gd name="connsiteY4" fmla="*/ 9475 h 90148"/>
                      <a:gd name="connsiteX5" fmla="*/ 44413 w 60055"/>
                      <a:gd name="connsiteY5" fmla="*/ 18413 h 90148"/>
                      <a:gd name="connsiteX6" fmla="*/ 48994 w 60055"/>
                      <a:gd name="connsiteY6" fmla="*/ 45210 h 90148"/>
                      <a:gd name="connsiteX7" fmla="*/ 44413 w 60055"/>
                      <a:gd name="connsiteY7" fmla="*/ 72063 h 90148"/>
                      <a:gd name="connsiteX8" fmla="*/ 30708 w 60055"/>
                      <a:gd name="connsiteY8" fmla="*/ 81001 h 90148"/>
                      <a:gd name="connsiteX9" fmla="*/ 30708 w 60055"/>
                      <a:gd name="connsiteY9" fmla="*/ 90312 h 90148"/>
                      <a:gd name="connsiteX10" fmla="*/ 53035 w 60055"/>
                      <a:gd name="connsiteY10" fmla="*/ 78748 h 90148"/>
                      <a:gd name="connsiteX11" fmla="*/ 60745 w 60055"/>
                      <a:gd name="connsiteY11" fmla="*/ 45210 h 90148"/>
                      <a:gd name="connsiteX12" fmla="*/ 53035 w 60055"/>
                      <a:gd name="connsiteY12" fmla="*/ 11709 h 90148"/>
                      <a:gd name="connsiteX13" fmla="*/ 30708 w 60055"/>
                      <a:gd name="connsiteY13" fmla="*/ 164 h 90148"/>
                      <a:gd name="connsiteX14" fmla="*/ 8399 w 60055"/>
                      <a:gd name="connsiteY14" fmla="*/ 11709 h 90148"/>
                      <a:gd name="connsiteX15" fmla="*/ 689 w 60055"/>
                      <a:gd name="connsiteY15" fmla="*/ 45210 h 90148"/>
                      <a:gd name="connsiteX16" fmla="*/ 8399 w 60055"/>
                      <a:gd name="connsiteY16" fmla="*/ 78748 h 90148"/>
                      <a:gd name="connsiteX17" fmla="*/ 30708 w 60055"/>
                      <a:gd name="connsiteY17" fmla="*/ 9031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1001"/>
                        </a:moveTo>
                        <a:cubicBezTo>
                          <a:pt x="24662" y="81001"/>
                          <a:pt x="20112" y="78022"/>
                          <a:pt x="17058" y="72063"/>
                        </a:cubicBezTo>
                        <a:cubicBezTo>
                          <a:pt x="14016" y="66116"/>
                          <a:pt x="12495" y="57165"/>
                          <a:pt x="12495" y="45210"/>
                        </a:cubicBezTo>
                        <a:cubicBezTo>
                          <a:pt x="12495" y="33305"/>
                          <a:pt x="14016" y="24372"/>
                          <a:pt x="17058" y="18413"/>
                        </a:cubicBezTo>
                        <a:cubicBezTo>
                          <a:pt x="20112" y="12454"/>
                          <a:pt x="24662" y="9475"/>
                          <a:pt x="30708" y="9475"/>
                        </a:cubicBezTo>
                        <a:cubicBezTo>
                          <a:pt x="36803" y="9475"/>
                          <a:pt x="41372" y="12454"/>
                          <a:pt x="44413" y="18413"/>
                        </a:cubicBezTo>
                        <a:cubicBezTo>
                          <a:pt x="47467" y="24372"/>
                          <a:pt x="48994" y="33305"/>
                          <a:pt x="48994" y="45210"/>
                        </a:cubicBezTo>
                        <a:cubicBezTo>
                          <a:pt x="48994" y="57165"/>
                          <a:pt x="47467" y="66116"/>
                          <a:pt x="44413" y="72063"/>
                        </a:cubicBezTo>
                        <a:cubicBezTo>
                          <a:pt x="41372" y="78022"/>
                          <a:pt x="36803" y="81001"/>
                          <a:pt x="30708" y="81001"/>
                        </a:cubicBezTo>
                        <a:close/>
                        <a:moveTo>
                          <a:pt x="30708" y="90312"/>
                        </a:moveTo>
                        <a:cubicBezTo>
                          <a:pt x="40453" y="90312"/>
                          <a:pt x="47896" y="86457"/>
                          <a:pt x="53035" y="78748"/>
                        </a:cubicBezTo>
                        <a:cubicBezTo>
                          <a:pt x="58175" y="71051"/>
                          <a:pt x="60745" y="59872"/>
                          <a:pt x="60745" y="45210"/>
                        </a:cubicBezTo>
                        <a:cubicBezTo>
                          <a:pt x="60745" y="30586"/>
                          <a:pt x="58175" y="19419"/>
                          <a:pt x="53035" y="11709"/>
                        </a:cubicBezTo>
                        <a:cubicBezTo>
                          <a:pt x="47896" y="4012"/>
                          <a:pt x="40453" y="164"/>
                          <a:pt x="30708" y="164"/>
                        </a:cubicBezTo>
                        <a:cubicBezTo>
                          <a:pt x="20975" y="164"/>
                          <a:pt x="13538" y="4012"/>
                          <a:pt x="8399" y="11709"/>
                        </a:cubicBezTo>
                        <a:cubicBezTo>
                          <a:pt x="3259" y="19419"/>
                          <a:pt x="689" y="30586"/>
                          <a:pt x="689" y="45210"/>
                        </a:cubicBezTo>
                        <a:cubicBezTo>
                          <a:pt x="689" y="59872"/>
                          <a:pt x="3259" y="71051"/>
                          <a:pt x="8399" y="78748"/>
                        </a:cubicBezTo>
                        <a:cubicBezTo>
                          <a:pt x="13538" y="86457"/>
                          <a:pt x="20975" y="90312"/>
                          <a:pt x="30708" y="9031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60" name="Segnaposto contenuto 102">
                <a:extLst>
                  <a:ext uri="{FF2B5EF4-FFF2-40B4-BE49-F238E27FC236}">
                    <a16:creationId xmlns:a16="http://schemas.microsoft.com/office/drawing/2014/main" id="{C90DE7A4-4E69-BB32-BF36-7496171CB316}"/>
                  </a:ext>
                </a:extLst>
              </p:cNvPr>
              <p:cNvGrpSpPr/>
              <p:nvPr/>
            </p:nvGrpSpPr>
            <p:grpSpPr>
              <a:xfrm>
                <a:off x="6055778" y="3809355"/>
                <a:ext cx="285244" cy="90148"/>
                <a:chOff x="6055778" y="3809355"/>
                <a:chExt cx="285244" cy="90148"/>
              </a:xfrm>
              <a:solidFill>
                <a:srgbClr val="000000"/>
              </a:solidFill>
            </p:grpSpPr>
            <p:sp>
              <p:nvSpPr>
                <p:cNvPr id="361" name="Figura a mano libera: forma 360">
                  <a:extLst>
                    <a:ext uri="{FF2B5EF4-FFF2-40B4-BE49-F238E27FC236}">
                      <a16:creationId xmlns:a16="http://schemas.microsoft.com/office/drawing/2014/main" id="{F5DB5D06-3BE1-786B-AEC7-2F591F71EFED}"/>
                    </a:ext>
                  </a:extLst>
                </p:cNvPr>
                <p:cNvSpPr/>
                <p:nvPr/>
              </p:nvSpPr>
              <p:spPr>
                <a:xfrm>
                  <a:off x="6317848" y="3852527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162 h 6621"/>
                    <a:gd name="connsiteX1" fmla="*/ 734 w 23173"/>
                    <a:gd name="connsiteY1" fmla="*/ 16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162"/>
                      </a:moveTo>
                      <a:lnTo>
                        <a:pt x="734" y="16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62" name="Segnaposto contenuto 102">
                  <a:extLst>
                    <a:ext uri="{FF2B5EF4-FFF2-40B4-BE49-F238E27FC236}">
                      <a16:creationId xmlns:a16="http://schemas.microsoft.com/office/drawing/2014/main" id="{C3506994-B2ED-02C0-EAC8-6F1247F477BD}"/>
                    </a:ext>
                  </a:extLst>
                </p:cNvPr>
                <p:cNvGrpSpPr/>
                <p:nvPr/>
              </p:nvGrpSpPr>
              <p:grpSpPr>
                <a:xfrm>
                  <a:off x="6055778" y="3809355"/>
                  <a:ext cx="228478" cy="90148"/>
                  <a:chOff x="6055778" y="3809355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363" name="Figura a mano libera: forma 362">
                    <a:extLst>
                      <a:ext uri="{FF2B5EF4-FFF2-40B4-BE49-F238E27FC236}">
                        <a16:creationId xmlns:a16="http://schemas.microsoft.com/office/drawing/2014/main" id="{F1FACCC9-740E-1052-0700-6DF706AFB309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855500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10020 h 9888"/>
                      <a:gd name="connsiteX1" fmla="*/ 75253 w 74599"/>
                      <a:gd name="connsiteY1" fmla="*/ 10020 h 9888"/>
                      <a:gd name="connsiteX2" fmla="*/ 75253 w 74599"/>
                      <a:gd name="connsiteY2" fmla="*/ 132 h 9888"/>
                      <a:gd name="connsiteX3" fmla="*/ 654 w 74599"/>
                      <a:gd name="connsiteY3" fmla="*/ 13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10020"/>
                        </a:moveTo>
                        <a:lnTo>
                          <a:pt x="75253" y="10020"/>
                        </a:lnTo>
                        <a:lnTo>
                          <a:pt x="75253" y="132"/>
                        </a:lnTo>
                        <a:lnTo>
                          <a:pt x="654" y="1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4" name="Figura a mano libera: forma 363">
                    <a:extLst>
                      <a:ext uri="{FF2B5EF4-FFF2-40B4-BE49-F238E27FC236}">
                        <a16:creationId xmlns:a16="http://schemas.microsoft.com/office/drawing/2014/main" id="{9A3AA3EE-5EB1-8AFE-F0C0-CF70642D27CF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099" y="3809355"/>
                    <a:ext cx="57187" cy="90148"/>
                  </a:xfrm>
                  <a:custGeom>
                    <a:avLst/>
                    <a:gdLst>
                      <a:gd name="connsiteX0" fmla="*/ 39951 w 57187"/>
                      <a:gd name="connsiteY0" fmla="*/ 48673 h 90148"/>
                      <a:gd name="connsiteX1" fmla="*/ 53117 w 57187"/>
                      <a:gd name="connsiteY1" fmla="*/ 41150 h 90148"/>
                      <a:gd name="connsiteX2" fmla="*/ 57866 w 57187"/>
                      <a:gd name="connsiteY2" fmla="*/ 27072 h 90148"/>
                      <a:gd name="connsiteX3" fmla="*/ 49020 w 57187"/>
                      <a:gd name="connsiteY3" fmla="*/ 7165 h 90148"/>
                      <a:gd name="connsiteX4" fmla="*/ 23881 w 57187"/>
                      <a:gd name="connsiteY4" fmla="*/ 126 h 90148"/>
                      <a:gd name="connsiteX5" fmla="*/ 12633 w 57187"/>
                      <a:gd name="connsiteY5" fmla="*/ 1206 h 90148"/>
                      <a:gd name="connsiteX6" fmla="*/ 678 w 57187"/>
                      <a:gd name="connsiteY6" fmla="*/ 4446 h 90148"/>
                      <a:gd name="connsiteX7" fmla="*/ 678 w 57187"/>
                      <a:gd name="connsiteY7" fmla="*/ 15787 h 90148"/>
                      <a:gd name="connsiteX8" fmla="*/ 11367 w 57187"/>
                      <a:gd name="connsiteY8" fmla="*/ 11485 h 90148"/>
                      <a:gd name="connsiteX9" fmla="*/ 23545 w 57187"/>
                      <a:gd name="connsiteY9" fmla="*/ 10033 h 90148"/>
                      <a:gd name="connsiteX10" fmla="*/ 40380 w 57187"/>
                      <a:gd name="connsiteY10" fmla="*/ 14390 h 90148"/>
                      <a:gd name="connsiteX11" fmla="*/ 46171 w 57187"/>
                      <a:gd name="connsiteY11" fmla="*/ 27072 h 90148"/>
                      <a:gd name="connsiteX12" fmla="*/ 40789 w 57187"/>
                      <a:gd name="connsiteY12" fmla="*/ 39083 h 90148"/>
                      <a:gd name="connsiteX13" fmla="*/ 25817 w 57187"/>
                      <a:gd name="connsiteY13" fmla="*/ 43421 h 90148"/>
                      <a:gd name="connsiteX14" fmla="*/ 15687 w 57187"/>
                      <a:gd name="connsiteY14" fmla="*/ 43421 h 90148"/>
                      <a:gd name="connsiteX15" fmla="*/ 15687 w 57187"/>
                      <a:gd name="connsiteY15" fmla="*/ 53086 h 90148"/>
                      <a:gd name="connsiteX16" fmla="*/ 26283 w 57187"/>
                      <a:gd name="connsiteY16" fmla="*/ 53086 h 90148"/>
                      <a:gd name="connsiteX17" fmla="*/ 39542 w 57187"/>
                      <a:gd name="connsiteY17" fmla="*/ 56550 h 90148"/>
                      <a:gd name="connsiteX18" fmla="*/ 44141 w 57187"/>
                      <a:gd name="connsiteY18" fmla="*/ 66531 h 90148"/>
                      <a:gd name="connsiteX19" fmla="*/ 39393 w 57187"/>
                      <a:gd name="connsiteY19" fmla="*/ 76792 h 90148"/>
                      <a:gd name="connsiteX20" fmla="*/ 25817 w 57187"/>
                      <a:gd name="connsiteY20" fmla="*/ 80386 h 90148"/>
                      <a:gd name="connsiteX21" fmla="*/ 15445 w 57187"/>
                      <a:gd name="connsiteY21" fmla="*/ 79324 h 90148"/>
                      <a:gd name="connsiteX22" fmla="*/ 3285 w 57187"/>
                      <a:gd name="connsiteY22" fmla="*/ 76084 h 90148"/>
                      <a:gd name="connsiteX23" fmla="*/ 3285 w 57187"/>
                      <a:gd name="connsiteY23" fmla="*/ 86550 h 90148"/>
                      <a:gd name="connsiteX24" fmla="*/ 15836 w 57187"/>
                      <a:gd name="connsiteY24" fmla="*/ 89343 h 90148"/>
                      <a:gd name="connsiteX25" fmla="*/ 26860 w 57187"/>
                      <a:gd name="connsiteY25" fmla="*/ 90274 h 90148"/>
                      <a:gd name="connsiteX26" fmla="*/ 48033 w 57187"/>
                      <a:gd name="connsiteY26" fmla="*/ 84185 h 90148"/>
                      <a:gd name="connsiteX27" fmla="*/ 55836 w 57187"/>
                      <a:gd name="connsiteY27" fmla="*/ 67760 h 90148"/>
                      <a:gd name="connsiteX28" fmla="*/ 51702 w 57187"/>
                      <a:gd name="connsiteY28" fmla="*/ 55563 h 90148"/>
                      <a:gd name="connsiteX29" fmla="*/ 39951 w 57187"/>
                      <a:gd name="connsiteY29" fmla="*/ 4867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951" y="48673"/>
                        </a:moveTo>
                        <a:cubicBezTo>
                          <a:pt x="45575" y="47469"/>
                          <a:pt x="49964" y="44961"/>
                          <a:pt x="53117" y="41150"/>
                        </a:cubicBezTo>
                        <a:cubicBezTo>
                          <a:pt x="56283" y="37351"/>
                          <a:pt x="57866" y="32658"/>
                          <a:pt x="57866" y="27072"/>
                        </a:cubicBezTo>
                        <a:cubicBezTo>
                          <a:pt x="57866" y="18506"/>
                          <a:pt x="54917" y="11870"/>
                          <a:pt x="49020" y="7165"/>
                        </a:cubicBezTo>
                        <a:cubicBezTo>
                          <a:pt x="43123" y="2472"/>
                          <a:pt x="34743" y="126"/>
                          <a:pt x="23881" y="126"/>
                        </a:cubicBezTo>
                        <a:cubicBezTo>
                          <a:pt x="20243" y="126"/>
                          <a:pt x="16494" y="486"/>
                          <a:pt x="12633" y="1206"/>
                        </a:cubicBezTo>
                        <a:cubicBezTo>
                          <a:pt x="8772" y="1926"/>
                          <a:pt x="4787" y="3006"/>
                          <a:pt x="678" y="4446"/>
                        </a:cubicBezTo>
                        <a:lnTo>
                          <a:pt x="678" y="15787"/>
                        </a:lnTo>
                        <a:cubicBezTo>
                          <a:pt x="3931" y="13887"/>
                          <a:pt x="7494" y="12453"/>
                          <a:pt x="11367" y="11485"/>
                        </a:cubicBezTo>
                        <a:cubicBezTo>
                          <a:pt x="15253" y="10517"/>
                          <a:pt x="19312" y="10033"/>
                          <a:pt x="23545" y="10033"/>
                        </a:cubicBezTo>
                        <a:cubicBezTo>
                          <a:pt x="30907" y="10033"/>
                          <a:pt x="36519" y="11485"/>
                          <a:pt x="40380" y="14390"/>
                        </a:cubicBezTo>
                        <a:cubicBezTo>
                          <a:pt x="44241" y="17295"/>
                          <a:pt x="46171" y="21522"/>
                          <a:pt x="46171" y="27072"/>
                        </a:cubicBezTo>
                        <a:cubicBezTo>
                          <a:pt x="46171" y="32199"/>
                          <a:pt x="44377" y="36203"/>
                          <a:pt x="40789" y="39083"/>
                        </a:cubicBezTo>
                        <a:cubicBezTo>
                          <a:pt x="37201" y="41975"/>
                          <a:pt x="32211" y="43421"/>
                          <a:pt x="25817" y="43421"/>
                        </a:cubicBezTo>
                        <a:lnTo>
                          <a:pt x="15687" y="43421"/>
                        </a:lnTo>
                        <a:lnTo>
                          <a:pt x="15687" y="53086"/>
                        </a:lnTo>
                        <a:lnTo>
                          <a:pt x="26283" y="53086"/>
                        </a:lnTo>
                        <a:cubicBezTo>
                          <a:pt x="32056" y="53086"/>
                          <a:pt x="36475" y="54241"/>
                          <a:pt x="39542" y="56550"/>
                        </a:cubicBezTo>
                        <a:cubicBezTo>
                          <a:pt x="42608" y="58859"/>
                          <a:pt x="44141" y="62186"/>
                          <a:pt x="44141" y="66531"/>
                        </a:cubicBezTo>
                        <a:cubicBezTo>
                          <a:pt x="44141" y="70988"/>
                          <a:pt x="42558" y="74408"/>
                          <a:pt x="39393" y="76792"/>
                        </a:cubicBezTo>
                        <a:cubicBezTo>
                          <a:pt x="36239" y="79188"/>
                          <a:pt x="31714" y="80386"/>
                          <a:pt x="25817" y="80386"/>
                        </a:cubicBezTo>
                        <a:cubicBezTo>
                          <a:pt x="22590" y="80386"/>
                          <a:pt x="19132" y="80032"/>
                          <a:pt x="15445" y="79324"/>
                        </a:cubicBezTo>
                        <a:cubicBezTo>
                          <a:pt x="11758" y="78629"/>
                          <a:pt x="7704" y="77549"/>
                          <a:pt x="3285" y="76084"/>
                        </a:cubicBezTo>
                        <a:lnTo>
                          <a:pt x="3285" y="86550"/>
                        </a:lnTo>
                        <a:cubicBezTo>
                          <a:pt x="7754" y="87791"/>
                          <a:pt x="11938" y="88722"/>
                          <a:pt x="15836" y="89343"/>
                        </a:cubicBezTo>
                        <a:cubicBezTo>
                          <a:pt x="19734" y="89964"/>
                          <a:pt x="23409" y="90274"/>
                          <a:pt x="26860" y="90274"/>
                        </a:cubicBezTo>
                        <a:cubicBezTo>
                          <a:pt x="35786" y="90274"/>
                          <a:pt x="42844" y="88244"/>
                          <a:pt x="48033" y="84185"/>
                        </a:cubicBezTo>
                        <a:cubicBezTo>
                          <a:pt x="53235" y="80138"/>
                          <a:pt x="55836" y="74663"/>
                          <a:pt x="55836" y="67760"/>
                        </a:cubicBezTo>
                        <a:cubicBezTo>
                          <a:pt x="55836" y="62943"/>
                          <a:pt x="54458" y="58878"/>
                          <a:pt x="51702" y="55563"/>
                        </a:cubicBezTo>
                        <a:cubicBezTo>
                          <a:pt x="48946" y="52248"/>
                          <a:pt x="45029" y="49952"/>
                          <a:pt x="39951" y="4867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5" name="Figura a mano libera: forma 364">
                    <a:extLst>
                      <a:ext uri="{FF2B5EF4-FFF2-40B4-BE49-F238E27FC236}">
                        <a16:creationId xmlns:a16="http://schemas.microsoft.com/office/drawing/2014/main" id="{5DB47DDD-4A17-83AE-92F7-8AA9BA1F2C58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3810919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711 h 88583"/>
                      <a:gd name="connsiteX1" fmla="*/ 50503 w 56219"/>
                      <a:gd name="connsiteY1" fmla="*/ 88711 h 88583"/>
                      <a:gd name="connsiteX2" fmla="*/ 50503 w 56219"/>
                      <a:gd name="connsiteY2" fmla="*/ 78804 h 88583"/>
                      <a:gd name="connsiteX3" fmla="*/ 15121 w 56219"/>
                      <a:gd name="connsiteY3" fmla="*/ 78804 h 88583"/>
                      <a:gd name="connsiteX4" fmla="*/ 15121 w 56219"/>
                      <a:gd name="connsiteY4" fmla="*/ 57519 h 88583"/>
                      <a:gd name="connsiteX5" fmla="*/ 20224 w 56219"/>
                      <a:gd name="connsiteY5" fmla="*/ 58823 h 88583"/>
                      <a:gd name="connsiteX6" fmla="*/ 25364 w 56219"/>
                      <a:gd name="connsiteY6" fmla="*/ 59251 h 88583"/>
                      <a:gd name="connsiteX7" fmla="*/ 48399 w 56219"/>
                      <a:gd name="connsiteY7" fmla="*/ 51281 h 88583"/>
                      <a:gd name="connsiteX8" fmla="*/ 56909 w 56219"/>
                      <a:gd name="connsiteY8" fmla="*/ 29698 h 88583"/>
                      <a:gd name="connsiteX9" fmla="*/ 48175 w 56219"/>
                      <a:gd name="connsiteY9" fmla="*/ 7892 h 88583"/>
                      <a:gd name="connsiteX10" fmla="*/ 23557 w 56219"/>
                      <a:gd name="connsiteY10" fmla="*/ 127 h 88583"/>
                      <a:gd name="connsiteX11" fmla="*/ 12403 w 56219"/>
                      <a:gd name="connsiteY11" fmla="*/ 1058 h 88583"/>
                      <a:gd name="connsiteX12" fmla="*/ 690 w 56219"/>
                      <a:gd name="connsiteY12" fmla="*/ 3851 h 88583"/>
                      <a:gd name="connsiteX13" fmla="*/ 690 w 56219"/>
                      <a:gd name="connsiteY13" fmla="*/ 15676 h 88583"/>
                      <a:gd name="connsiteX14" fmla="*/ 11509 w 56219"/>
                      <a:gd name="connsiteY14" fmla="*/ 11430 h 88583"/>
                      <a:gd name="connsiteX15" fmla="*/ 23315 w 56219"/>
                      <a:gd name="connsiteY15" fmla="*/ 10033 h 88583"/>
                      <a:gd name="connsiteX16" fmla="*/ 39255 w 56219"/>
                      <a:gd name="connsiteY16" fmla="*/ 15322 h 88583"/>
                      <a:gd name="connsiteX17" fmla="*/ 45140 w 56219"/>
                      <a:gd name="connsiteY17" fmla="*/ 29698 h 88583"/>
                      <a:gd name="connsiteX18" fmla="*/ 39255 w 56219"/>
                      <a:gd name="connsiteY18" fmla="*/ 44055 h 88583"/>
                      <a:gd name="connsiteX19" fmla="*/ 23315 w 56219"/>
                      <a:gd name="connsiteY19" fmla="*/ 49363 h 88583"/>
                      <a:gd name="connsiteX20" fmla="*/ 13911 w 56219"/>
                      <a:gd name="connsiteY20" fmla="*/ 48320 h 88583"/>
                      <a:gd name="connsiteX21" fmla="*/ 4358 w 56219"/>
                      <a:gd name="connsiteY21" fmla="*/ 45061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711"/>
                        </a:moveTo>
                        <a:lnTo>
                          <a:pt x="50503" y="88711"/>
                        </a:lnTo>
                        <a:lnTo>
                          <a:pt x="50503" y="78804"/>
                        </a:lnTo>
                        <a:lnTo>
                          <a:pt x="15121" y="78804"/>
                        </a:lnTo>
                        <a:lnTo>
                          <a:pt x="15121" y="57519"/>
                        </a:lnTo>
                        <a:cubicBezTo>
                          <a:pt x="16822" y="58103"/>
                          <a:pt x="18523" y="58537"/>
                          <a:pt x="20224" y="58823"/>
                        </a:cubicBezTo>
                        <a:cubicBezTo>
                          <a:pt x="21937" y="59108"/>
                          <a:pt x="23650" y="59251"/>
                          <a:pt x="25364" y="59251"/>
                        </a:cubicBezTo>
                        <a:cubicBezTo>
                          <a:pt x="35059" y="59251"/>
                          <a:pt x="42738" y="56594"/>
                          <a:pt x="48399" y="51281"/>
                        </a:cubicBezTo>
                        <a:cubicBezTo>
                          <a:pt x="54072" y="45967"/>
                          <a:pt x="56909" y="38773"/>
                          <a:pt x="56909" y="29698"/>
                        </a:cubicBezTo>
                        <a:cubicBezTo>
                          <a:pt x="56909" y="20350"/>
                          <a:pt x="53998" y="13081"/>
                          <a:pt x="48175" y="7892"/>
                        </a:cubicBezTo>
                        <a:cubicBezTo>
                          <a:pt x="42353" y="2715"/>
                          <a:pt x="34147" y="127"/>
                          <a:pt x="23557" y="127"/>
                        </a:cubicBezTo>
                        <a:cubicBezTo>
                          <a:pt x="19907" y="127"/>
                          <a:pt x="16189" y="437"/>
                          <a:pt x="12403" y="1058"/>
                        </a:cubicBezTo>
                        <a:cubicBezTo>
                          <a:pt x="8629" y="1678"/>
                          <a:pt x="4724" y="2609"/>
                          <a:pt x="690" y="3851"/>
                        </a:cubicBezTo>
                        <a:lnTo>
                          <a:pt x="690" y="15676"/>
                        </a:lnTo>
                        <a:cubicBezTo>
                          <a:pt x="4178" y="13776"/>
                          <a:pt x="7785" y="12361"/>
                          <a:pt x="11509" y="11430"/>
                        </a:cubicBezTo>
                        <a:cubicBezTo>
                          <a:pt x="15233" y="10499"/>
                          <a:pt x="19169" y="10033"/>
                          <a:pt x="23315" y="10033"/>
                        </a:cubicBezTo>
                        <a:cubicBezTo>
                          <a:pt x="30031" y="10033"/>
                          <a:pt x="35345" y="11796"/>
                          <a:pt x="39255" y="15322"/>
                        </a:cubicBezTo>
                        <a:cubicBezTo>
                          <a:pt x="43178" y="18848"/>
                          <a:pt x="45140" y="23640"/>
                          <a:pt x="45140" y="29698"/>
                        </a:cubicBezTo>
                        <a:cubicBezTo>
                          <a:pt x="45140" y="35744"/>
                          <a:pt x="43178" y="40530"/>
                          <a:pt x="39255" y="44055"/>
                        </a:cubicBezTo>
                        <a:cubicBezTo>
                          <a:pt x="35345" y="47594"/>
                          <a:pt x="30031" y="49363"/>
                          <a:pt x="23315" y="49363"/>
                        </a:cubicBezTo>
                        <a:cubicBezTo>
                          <a:pt x="20174" y="49363"/>
                          <a:pt x="17040" y="49015"/>
                          <a:pt x="13911" y="48320"/>
                        </a:cubicBezTo>
                        <a:cubicBezTo>
                          <a:pt x="10795" y="47625"/>
                          <a:pt x="7611" y="46538"/>
                          <a:pt x="4358" y="4506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66" name="Segnaposto contenuto 102">
                <a:extLst>
                  <a:ext uri="{FF2B5EF4-FFF2-40B4-BE49-F238E27FC236}">
                    <a16:creationId xmlns:a16="http://schemas.microsoft.com/office/drawing/2014/main" id="{C274AA6C-6E97-CBC7-7649-DF0D566250D0}"/>
                  </a:ext>
                </a:extLst>
              </p:cNvPr>
              <p:cNvGrpSpPr/>
              <p:nvPr/>
            </p:nvGrpSpPr>
            <p:grpSpPr>
              <a:xfrm>
                <a:off x="6055778" y="3556992"/>
                <a:ext cx="285244" cy="90148"/>
                <a:chOff x="6055778" y="3556992"/>
                <a:chExt cx="285244" cy="90148"/>
              </a:xfrm>
              <a:solidFill>
                <a:srgbClr val="000000"/>
              </a:solidFill>
            </p:grpSpPr>
            <p:sp>
              <p:nvSpPr>
                <p:cNvPr id="367" name="Figura a mano libera: forma 366">
                  <a:extLst>
                    <a:ext uri="{FF2B5EF4-FFF2-40B4-BE49-F238E27FC236}">
                      <a16:creationId xmlns:a16="http://schemas.microsoft.com/office/drawing/2014/main" id="{85240120-1F2F-A899-BB12-593B28A8BFC9}"/>
                    </a:ext>
                  </a:extLst>
                </p:cNvPr>
                <p:cNvSpPr/>
                <p:nvPr/>
              </p:nvSpPr>
              <p:spPr>
                <a:xfrm>
                  <a:off x="6317848" y="3600164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124 h 6621"/>
                    <a:gd name="connsiteX1" fmla="*/ 734 w 23173"/>
                    <a:gd name="connsiteY1" fmla="*/ 124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124"/>
                      </a:moveTo>
                      <a:lnTo>
                        <a:pt x="734" y="124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68" name="Segnaposto contenuto 102">
                  <a:extLst>
                    <a:ext uri="{FF2B5EF4-FFF2-40B4-BE49-F238E27FC236}">
                      <a16:creationId xmlns:a16="http://schemas.microsoft.com/office/drawing/2014/main" id="{B8240FBB-5F15-7C94-EA39-8781D70F48A1}"/>
                    </a:ext>
                  </a:extLst>
                </p:cNvPr>
                <p:cNvGrpSpPr/>
                <p:nvPr/>
              </p:nvGrpSpPr>
              <p:grpSpPr>
                <a:xfrm>
                  <a:off x="6055778" y="3556992"/>
                  <a:ext cx="230973" cy="90148"/>
                  <a:chOff x="6055778" y="3556992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69" name="Figura a mano libera: forma 368">
                    <a:extLst>
                      <a:ext uri="{FF2B5EF4-FFF2-40B4-BE49-F238E27FC236}">
                        <a16:creationId xmlns:a16="http://schemas.microsoft.com/office/drawing/2014/main" id="{4433E5B0-62D9-6E02-94B3-DA6438077CE2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603137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9982 h 9888"/>
                      <a:gd name="connsiteX1" fmla="*/ 75253 w 74599"/>
                      <a:gd name="connsiteY1" fmla="*/ 9982 h 9888"/>
                      <a:gd name="connsiteX2" fmla="*/ 75253 w 74599"/>
                      <a:gd name="connsiteY2" fmla="*/ 94 h 9888"/>
                      <a:gd name="connsiteX3" fmla="*/ 654 w 74599"/>
                      <a:gd name="connsiteY3" fmla="*/ 94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9982"/>
                        </a:moveTo>
                        <a:lnTo>
                          <a:pt x="75253" y="9982"/>
                        </a:lnTo>
                        <a:lnTo>
                          <a:pt x="75253" y="94"/>
                        </a:lnTo>
                        <a:lnTo>
                          <a:pt x="654" y="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0" name="Figura a mano libera: forma 369">
                    <a:extLst>
                      <a:ext uri="{FF2B5EF4-FFF2-40B4-BE49-F238E27FC236}">
                        <a16:creationId xmlns:a16="http://schemas.microsoft.com/office/drawing/2014/main" id="{0936B397-EBA0-E5B7-80FC-DC52D2C46A1E}"/>
                      </a:ext>
                    </a:extLst>
                  </p:cNvPr>
                  <p:cNvSpPr/>
                  <p:nvPr/>
                </p:nvSpPr>
                <p:spPr>
                  <a:xfrm flipV="1">
                    <a:off x="6152099" y="3556992"/>
                    <a:ext cx="57187" cy="90148"/>
                  </a:xfrm>
                  <a:custGeom>
                    <a:avLst/>
                    <a:gdLst>
                      <a:gd name="connsiteX0" fmla="*/ 39951 w 57187"/>
                      <a:gd name="connsiteY0" fmla="*/ 48635 h 90148"/>
                      <a:gd name="connsiteX1" fmla="*/ 53117 w 57187"/>
                      <a:gd name="connsiteY1" fmla="*/ 41112 h 90148"/>
                      <a:gd name="connsiteX2" fmla="*/ 57866 w 57187"/>
                      <a:gd name="connsiteY2" fmla="*/ 27033 h 90148"/>
                      <a:gd name="connsiteX3" fmla="*/ 49020 w 57187"/>
                      <a:gd name="connsiteY3" fmla="*/ 7127 h 90148"/>
                      <a:gd name="connsiteX4" fmla="*/ 23881 w 57187"/>
                      <a:gd name="connsiteY4" fmla="*/ 88 h 90148"/>
                      <a:gd name="connsiteX5" fmla="*/ 12633 w 57187"/>
                      <a:gd name="connsiteY5" fmla="*/ 1168 h 90148"/>
                      <a:gd name="connsiteX6" fmla="*/ 678 w 57187"/>
                      <a:gd name="connsiteY6" fmla="*/ 4408 h 90148"/>
                      <a:gd name="connsiteX7" fmla="*/ 678 w 57187"/>
                      <a:gd name="connsiteY7" fmla="*/ 15749 h 90148"/>
                      <a:gd name="connsiteX8" fmla="*/ 11367 w 57187"/>
                      <a:gd name="connsiteY8" fmla="*/ 11447 h 90148"/>
                      <a:gd name="connsiteX9" fmla="*/ 23545 w 57187"/>
                      <a:gd name="connsiteY9" fmla="*/ 9994 h 90148"/>
                      <a:gd name="connsiteX10" fmla="*/ 40380 w 57187"/>
                      <a:gd name="connsiteY10" fmla="*/ 14352 h 90148"/>
                      <a:gd name="connsiteX11" fmla="*/ 46171 w 57187"/>
                      <a:gd name="connsiteY11" fmla="*/ 27033 h 90148"/>
                      <a:gd name="connsiteX12" fmla="*/ 40789 w 57187"/>
                      <a:gd name="connsiteY12" fmla="*/ 39044 h 90148"/>
                      <a:gd name="connsiteX13" fmla="*/ 25817 w 57187"/>
                      <a:gd name="connsiteY13" fmla="*/ 43383 h 90148"/>
                      <a:gd name="connsiteX14" fmla="*/ 15687 w 57187"/>
                      <a:gd name="connsiteY14" fmla="*/ 43383 h 90148"/>
                      <a:gd name="connsiteX15" fmla="*/ 15687 w 57187"/>
                      <a:gd name="connsiteY15" fmla="*/ 53048 h 90148"/>
                      <a:gd name="connsiteX16" fmla="*/ 26283 w 57187"/>
                      <a:gd name="connsiteY16" fmla="*/ 53048 h 90148"/>
                      <a:gd name="connsiteX17" fmla="*/ 39542 w 57187"/>
                      <a:gd name="connsiteY17" fmla="*/ 56512 h 90148"/>
                      <a:gd name="connsiteX18" fmla="*/ 44141 w 57187"/>
                      <a:gd name="connsiteY18" fmla="*/ 66493 h 90148"/>
                      <a:gd name="connsiteX19" fmla="*/ 39393 w 57187"/>
                      <a:gd name="connsiteY19" fmla="*/ 76754 h 90148"/>
                      <a:gd name="connsiteX20" fmla="*/ 25817 w 57187"/>
                      <a:gd name="connsiteY20" fmla="*/ 80348 h 90148"/>
                      <a:gd name="connsiteX21" fmla="*/ 15445 w 57187"/>
                      <a:gd name="connsiteY21" fmla="*/ 79286 h 90148"/>
                      <a:gd name="connsiteX22" fmla="*/ 3285 w 57187"/>
                      <a:gd name="connsiteY22" fmla="*/ 76046 h 90148"/>
                      <a:gd name="connsiteX23" fmla="*/ 3285 w 57187"/>
                      <a:gd name="connsiteY23" fmla="*/ 86512 h 90148"/>
                      <a:gd name="connsiteX24" fmla="*/ 15836 w 57187"/>
                      <a:gd name="connsiteY24" fmla="*/ 89305 h 90148"/>
                      <a:gd name="connsiteX25" fmla="*/ 26860 w 57187"/>
                      <a:gd name="connsiteY25" fmla="*/ 90236 h 90148"/>
                      <a:gd name="connsiteX26" fmla="*/ 48033 w 57187"/>
                      <a:gd name="connsiteY26" fmla="*/ 84147 h 90148"/>
                      <a:gd name="connsiteX27" fmla="*/ 55836 w 57187"/>
                      <a:gd name="connsiteY27" fmla="*/ 67722 h 90148"/>
                      <a:gd name="connsiteX28" fmla="*/ 51702 w 57187"/>
                      <a:gd name="connsiteY28" fmla="*/ 55525 h 90148"/>
                      <a:gd name="connsiteX29" fmla="*/ 39951 w 57187"/>
                      <a:gd name="connsiteY29" fmla="*/ 4863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7187" h="90148">
                        <a:moveTo>
                          <a:pt x="39951" y="48635"/>
                        </a:moveTo>
                        <a:cubicBezTo>
                          <a:pt x="45575" y="47431"/>
                          <a:pt x="49964" y="44923"/>
                          <a:pt x="53117" y="41112"/>
                        </a:cubicBezTo>
                        <a:cubicBezTo>
                          <a:pt x="56283" y="37313"/>
                          <a:pt x="57866" y="32620"/>
                          <a:pt x="57866" y="27033"/>
                        </a:cubicBezTo>
                        <a:cubicBezTo>
                          <a:pt x="57866" y="18467"/>
                          <a:pt x="54917" y="11832"/>
                          <a:pt x="49020" y="7127"/>
                        </a:cubicBezTo>
                        <a:cubicBezTo>
                          <a:pt x="43123" y="2434"/>
                          <a:pt x="34743" y="88"/>
                          <a:pt x="23881" y="88"/>
                        </a:cubicBezTo>
                        <a:cubicBezTo>
                          <a:pt x="20243" y="88"/>
                          <a:pt x="16494" y="448"/>
                          <a:pt x="12633" y="1168"/>
                        </a:cubicBezTo>
                        <a:cubicBezTo>
                          <a:pt x="8772" y="1888"/>
                          <a:pt x="4787" y="2968"/>
                          <a:pt x="678" y="4408"/>
                        </a:cubicBezTo>
                        <a:lnTo>
                          <a:pt x="678" y="15749"/>
                        </a:lnTo>
                        <a:cubicBezTo>
                          <a:pt x="3931" y="13849"/>
                          <a:pt x="7494" y="12415"/>
                          <a:pt x="11367" y="11447"/>
                        </a:cubicBezTo>
                        <a:cubicBezTo>
                          <a:pt x="15253" y="10479"/>
                          <a:pt x="19312" y="9994"/>
                          <a:pt x="23545" y="9994"/>
                        </a:cubicBezTo>
                        <a:cubicBezTo>
                          <a:pt x="30907" y="9994"/>
                          <a:pt x="36519" y="11447"/>
                          <a:pt x="40380" y="14352"/>
                        </a:cubicBezTo>
                        <a:cubicBezTo>
                          <a:pt x="44241" y="17257"/>
                          <a:pt x="46171" y="21484"/>
                          <a:pt x="46171" y="27033"/>
                        </a:cubicBezTo>
                        <a:cubicBezTo>
                          <a:pt x="46171" y="32161"/>
                          <a:pt x="44377" y="36164"/>
                          <a:pt x="40789" y="39044"/>
                        </a:cubicBezTo>
                        <a:cubicBezTo>
                          <a:pt x="37201" y="41937"/>
                          <a:pt x="32211" y="43383"/>
                          <a:pt x="25817" y="43383"/>
                        </a:cubicBezTo>
                        <a:lnTo>
                          <a:pt x="15687" y="43383"/>
                        </a:lnTo>
                        <a:lnTo>
                          <a:pt x="15687" y="53048"/>
                        </a:lnTo>
                        <a:lnTo>
                          <a:pt x="26283" y="53048"/>
                        </a:lnTo>
                        <a:cubicBezTo>
                          <a:pt x="32056" y="53048"/>
                          <a:pt x="36475" y="54203"/>
                          <a:pt x="39542" y="56512"/>
                        </a:cubicBezTo>
                        <a:cubicBezTo>
                          <a:pt x="42608" y="58821"/>
                          <a:pt x="44141" y="62148"/>
                          <a:pt x="44141" y="66493"/>
                        </a:cubicBezTo>
                        <a:cubicBezTo>
                          <a:pt x="44141" y="70950"/>
                          <a:pt x="42558" y="74370"/>
                          <a:pt x="39393" y="76754"/>
                        </a:cubicBezTo>
                        <a:cubicBezTo>
                          <a:pt x="36239" y="79150"/>
                          <a:pt x="31714" y="80348"/>
                          <a:pt x="25817" y="80348"/>
                        </a:cubicBezTo>
                        <a:cubicBezTo>
                          <a:pt x="22590" y="80348"/>
                          <a:pt x="19132" y="79994"/>
                          <a:pt x="15445" y="79286"/>
                        </a:cubicBezTo>
                        <a:cubicBezTo>
                          <a:pt x="11758" y="78591"/>
                          <a:pt x="7704" y="77511"/>
                          <a:pt x="3285" y="76046"/>
                        </a:cubicBezTo>
                        <a:lnTo>
                          <a:pt x="3285" y="86512"/>
                        </a:lnTo>
                        <a:cubicBezTo>
                          <a:pt x="7754" y="87753"/>
                          <a:pt x="11938" y="88684"/>
                          <a:pt x="15836" y="89305"/>
                        </a:cubicBezTo>
                        <a:cubicBezTo>
                          <a:pt x="19734" y="89926"/>
                          <a:pt x="23409" y="90236"/>
                          <a:pt x="26860" y="90236"/>
                        </a:cubicBezTo>
                        <a:cubicBezTo>
                          <a:pt x="35786" y="90236"/>
                          <a:pt x="42844" y="88206"/>
                          <a:pt x="48033" y="84147"/>
                        </a:cubicBezTo>
                        <a:cubicBezTo>
                          <a:pt x="53235" y="80099"/>
                          <a:pt x="55836" y="74625"/>
                          <a:pt x="55836" y="67722"/>
                        </a:cubicBezTo>
                        <a:cubicBezTo>
                          <a:pt x="55836" y="62905"/>
                          <a:pt x="54458" y="58840"/>
                          <a:pt x="51702" y="55525"/>
                        </a:cubicBezTo>
                        <a:cubicBezTo>
                          <a:pt x="48946" y="52210"/>
                          <a:pt x="45029" y="49913"/>
                          <a:pt x="39951" y="4863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1" name="Figura a mano libera: forma 370">
                    <a:extLst>
                      <a:ext uri="{FF2B5EF4-FFF2-40B4-BE49-F238E27FC236}">
                        <a16:creationId xmlns:a16="http://schemas.microsoft.com/office/drawing/2014/main" id="{CCB8242E-ECFC-9B16-1EB4-515870232EB0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3556992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0925 h 90148"/>
                      <a:gd name="connsiteX1" fmla="*/ 17058 w 60055"/>
                      <a:gd name="connsiteY1" fmla="*/ 71986 h 90148"/>
                      <a:gd name="connsiteX2" fmla="*/ 12495 w 60055"/>
                      <a:gd name="connsiteY2" fmla="*/ 45134 h 90148"/>
                      <a:gd name="connsiteX3" fmla="*/ 17058 w 60055"/>
                      <a:gd name="connsiteY3" fmla="*/ 18337 h 90148"/>
                      <a:gd name="connsiteX4" fmla="*/ 30708 w 60055"/>
                      <a:gd name="connsiteY4" fmla="*/ 9399 h 90148"/>
                      <a:gd name="connsiteX5" fmla="*/ 44413 w 60055"/>
                      <a:gd name="connsiteY5" fmla="*/ 18337 h 90148"/>
                      <a:gd name="connsiteX6" fmla="*/ 48994 w 60055"/>
                      <a:gd name="connsiteY6" fmla="*/ 45134 h 90148"/>
                      <a:gd name="connsiteX7" fmla="*/ 44413 w 60055"/>
                      <a:gd name="connsiteY7" fmla="*/ 71986 h 90148"/>
                      <a:gd name="connsiteX8" fmla="*/ 30708 w 60055"/>
                      <a:gd name="connsiteY8" fmla="*/ 80925 h 90148"/>
                      <a:gd name="connsiteX9" fmla="*/ 30708 w 60055"/>
                      <a:gd name="connsiteY9" fmla="*/ 90236 h 90148"/>
                      <a:gd name="connsiteX10" fmla="*/ 53035 w 60055"/>
                      <a:gd name="connsiteY10" fmla="*/ 78672 h 90148"/>
                      <a:gd name="connsiteX11" fmla="*/ 60745 w 60055"/>
                      <a:gd name="connsiteY11" fmla="*/ 45134 h 90148"/>
                      <a:gd name="connsiteX12" fmla="*/ 53035 w 60055"/>
                      <a:gd name="connsiteY12" fmla="*/ 11633 h 90148"/>
                      <a:gd name="connsiteX13" fmla="*/ 30708 w 60055"/>
                      <a:gd name="connsiteY13" fmla="*/ 88 h 90148"/>
                      <a:gd name="connsiteX14" fmla="*/ 8399 w 60055"/>
                      <a:gd name="connsiteY14" fmla="*/ 11633 h 90148"/>
                      <a:gd name="connsiteX15" fmla="*/ 689 w 60055"/>
                      <a:gd name="connsiteY15" fmla="*/ 45134 h 90148"/>
                      <a:gd name="connsiteX16" fmla="*/ 8399 w 60055"/>
                      <a:gd name="connsiteY16" fmla="*/ 78672 h 90148"/>
                      <a:gd name="connsiteX17" fmla="*/ 30708 w 60055"/>
                      <a:gd name="connsiteY17" fmla="*/ 90236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0925"/>
                        </a:moveTo>
                        <a:cubicBezTo>
                          <a:pt x="24662" y="80925"/>
                          <a:pt x="20112" y="77945"/>
                          <a:pt x="17058" y="71986"/>
                        </a:cubicBezTo>
                        <a:cubicBezTo>
                          <a:pt x="14016" y="66040"/>
                          <a:pt x="12495" y="57089"/>
                          <a:pt x="12495" y="45134"/>
                        </a:cubicBezTo>
                        <a:cubicBezTo>
                          <a:pt x="12495" y="33228"/>
                          <a:pt x="14016" y="24296"/>
                          <a:pt x="17058" y="18337"/>
                        </a:cubicBezTo>
                        <a:cubicBezTo>
                          <a:pt x="20112" y="12378"/>
                          <a:pt x="24662" y="9399"/>
                          <a:pt x="30708" y="9399"/>
                        </a:cubicBezTo>
                        <a:cubicBezTo>
                          <a:pt x="36803" y="9399"/>
                          <a:pt x="41372" y="12378"/>
                          <a:pt x="44413" y="18337"/>
                        </a:cubicBezTo>
                        <a:cubicBezTo>
                          <a:pt x="47467" y="24296"/>
                          <a:pt x="48994" y="33228"/>
                          <a:pt x="48994" y="45134"/>
                        </a:cubicBezTo>
                        <a:cubicBezTo>
                          <a:pt x="48994" y="57089"/>
                          <a:pt x="47467" y="66040"/>
                          <a:pt x="44413" y="71986"/>
                        </a:cubicBezTo>
                        <a:cubicBezTo>
                          <a:pt x="41372" y="77945"/>
                          <a:pt x="36803" y="80925"/>
                          <a:pt x="30708" y="80925"/>
                        </a:cubicBezTo>
                        <a:close/>
                        <a:moveTo>
                          <a:pt x="30708" y="90236"/>
                        </a:moveTo>
                        <a:cubicBezTo>
                          <a:pt x="40453" y="90236"/>
                          <a:pt x="47896" y="86381"/>
                          <a:pt x="53035" y="78672"/>
                        </a:cubicBezTo>
                        <a:cubicBezTo>
                          <a:pt x="58175" y="70975"/>
                          <a:pt x="60745" y="59795"/>
                          <a:pt x="60745" y="45134"/>
                        </a:cubicBezTo>
                        <a:cubicBezTo>
                          <a:pt x="60745" y="30510"/>
                          <a:pt x="58175" y="19343"/>
                          <a:pt x="53035" y="11633"/>
                        </a:cubicBezTo>
                        <a:cubicBezTo>
                          <a:pt x="47896" y="3936"/>
                          <a:pt x="40453" y="88"/>
                          <a:pt x="30708" y="88"/>
                        </a:cubicBezTo>
                        <a:cubicBezTo>
                          <a:pt x="20975" y="88"/>
                          <a:pt x="13538" y="3936"/>
                          <a:pt x="8399" y="11633"/>
                        </a:cubicBezTo>
                        <a:cubicBezTo>
                          <a:pt x="3259" y="19343"/>
                          <a:pt x="689" y="30510"/>
                          <a:pt x="689" y="45134"/>
                        </a:cubicBezTo>
                        <a:cubicBezTo>
                          <a:pt x="689" y="59795"/>
                          <a:pt x="3259" y="70975"/>
                          <a:pt x="8399" y="78672"/>
                        </a:cubicBezTo>
                        <a:cubicBezTo>
                          <a:pt x="13538" y="86381"/>
                          <a:pt x="20975" y="90236"/>
                          <a:pt x="30708" y="9023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72" name="Segnaposto contenuto 102">
                <a:extLst>
                  <a:ext uri="{FF2B5EF4-FFF2-40B4-BE49-F238E27FC236}">
                    <a16:creationId xmlns:a16="http://schemas.microsoft.com/office/drawing/2014/main" id="{57BF32E9-F0FC-6A36-F2DD-31C06A32B40F}"/>
                  </a:ext>
                </a:extLst>
              </p:cNvPr>
              <p:cNvGrpSpPr/>
              <p:nvPr/>
            </p:nvGrpSpPr>
            <p:grpSpPr>
              <a:xfrm>
                <a:off x="6055778" y="3304626"/>
                <a:ext cx="285244" cy="90148"/>
                <a:chOff x="6055778" y="3304626"/>
                <a:chExt cx="285244" cy="90148"/>
              </a:xfrm>
              <a:solidFill>
                <a:srgbClr val="000000"/>
              </a:solidFill>
            </p:grpSpPr>
            <p:sp>
              <p:nvSpPr>
                <p:cNvPr id="373" name="Figura a mano libera: forma 372">
                  <a:extLst>
                    <a:ext uri="{FF2B5EF4-FFF2-40B4-BE49-F238E27FC236}">
                      <a16:creationId xmlns:a16="http://schemas.microsoft.com/office/drawing/2014/main" id="{1E6C47C7-5297-316F-2C38-BF2C4E8F7828}"/>
                    </a:ext>
                  </a:extLst>
                </p:cNvPr>
                <p:cNvSpPr/>
                <p:nvPr/>
              </p:nvSpPr>
              <p:spPr>
                <a:xfrm>
                  <a:off x="6317848" y="3347801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86 h 6621"/>
                    <a:gd name="connsiteX1" fmla="*/ 734 w 23173"/>
                    <a:gd name="connsiteY1" fmla="*/ 86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86"/>
                      </a:moveTo>
                      <a:lnTo>
                        <a:pt x="734" y="86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74" name="Segnaposto contenuto 102">
                  <a:extLst>
                    <a:ext uri="{FF2B5EF4-FFF2-40B4-BE49-F238E27FC236}">
                      <a16:creationId xmlns:a16="http://schemas.microsoft.com/office/drawing/2014/main" id="{4B3E0A9B-689E-397D-7F94-CA8AB4484591}"/>
                    </a:ext>
                  </a:extLst>
                </p:cNvPr>
                <p:cNvGrpSpPr/>
                <p:nvPr/>
              </p:nvGrpSpPr>
              <p:grpSpPr>
                <a:xfrm>
                  <a:off x="6055778" y="3304626"/>
                  <a:ext cx="228478" cy="90148"/>
                  <a:chOff x="6055778" y="3304626"/>
                  <a:chExt cx="228478" cy="90148"/>
                </a:xfrm>
                <a:solidFill>
                  <a:srgbClr val="000000"/>
                </a:solidFill>
              </p:grpSpPr>
              <p:sp>
                <p:nvSpPr>
                  <p:cNvPr id="375" name="Figura a mano libera: forma 374">
                    <a:extLst>
                      <a:ext uri="{FF2B5EF4-FFF2-40B4-BE49-F238E27FC236}">
                        <a16:creationId xmlns:a16="http://schemas.microsoft.com/office/drawing/2014/main" id="{70F4F656-A6A9-1864-A036-17B9A082CFA9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350771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9944 h 9888"/>
                      <a:gd name="connsiteX1" fmla="*/ 75253 w 74599"/>
                      <a:gd name="connsiteY1" fmla="*/ 9944 h 9888"/>
                      <a:gd name="connsiteX2" fmla="*/ 75253 w 74599"/>
                      <a:gd name="connsiteY2" fmla="*/ 55 h 9888"/>
                      <a:gd name="connsiteX3" fmla="*/ 654 w 74599"/>
                      <a:gd name="connsiteY3" fmla="*/ 55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9944"/>
                        </a:moveTo>
                        <a:lnTo>
                          <a:pt x="75253" y="9944"/>
                        </a:lnTo>
                        <a:lnTo>
                          <a:pt x="75253" y="55"/>
                        </a:lnTo>
                        <a:lnTo>
                          <a:pt x="654" y="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6" name="Figura a mano libera: forma 375">
                    <a:extLst>
                      <a:ext uri="{FF2B5EF4-FFF2-40B4-BE49-F238E27FC236}">
                        <a16:creationId xmlns:a16="http://schemas.microsoft.com/office/drawing/2014/main" id="{65781516-8440-3D8F-A387-D15E43DB5706}"/>
                      </a:ext>
                    </a:extLst>
                  </p:cNvPr>
                  <p:cNvSpPr/>
                  <p:nvPr/>
                </p:nvSpPr>
                <p:spPr>
                  <a:xfrm flipV="1">
                    <a:off x="6151745" y="3304626"/>
                    <a:ext cx="55157" cy="88453"/>
                  </a:xfrm>
                  <a:custGeom>
                    <a:avLst/>
                    <a:gdLst>
                      <a:gd name="connsiteX0" fmla="*/ 14813 w 55157"/>
                      <a:gd name="connsiteY0" fmla="*/ 9937 h 88453"/>
                      <a:gd name="connsiteX1" fmla="*/ 55837 w 55157"/>
                      <a:gd name="connsiteY1" fmla="*/ 9937 h 88453"/>
                      <a:gd name="connsiteX2" fmla="*/ 55837 w 55157"/>
                      <a:gd name="connsiteY2" fmla="*/ 49 h 88453"/>
                      <a:gd name="connsiteX3" fmla="*/ 679 w 55157"/>
                      <a:gd name="connsiteY3" fmla="*/ 49 h 88453"/>
                      <a:gd name="connsiteX4" fmla="*/ 679 w 55157"/>
                      <a:gd name="connsiteY4" fmla="*/ 9937 h 88453"/>
                      <a:gd name="connsiteX5" fmla="*/ 18910 w 55157"/>
                      <a:gd name="connsiteY5" fmla="*/ 28521 h 88453"/>
                      <a:gd name="connsiteX6" fmla="*/ 33435 w 55157"/>
                      <a:gd name="connsiteY6" fmla="*/ 43586 h 88453"/>
                      <a:gd name="connsiteX7" fmla="*/ 41312 w 55157"/>
                      <a:gd name="connsiteY7" fmla="*/ 54313 h 88453"/>
                      <a:gd name="connsiteX8" fmla="*/ 43565 w 55157"/>
                      <a:gd name="connsiteY8" fmla="*/ 62953 h 88453"/>
                      <a:gd name="connsiteX9" fmla="*/ 38705 w 55157"/>
                      <a:gd name="connsiteY9" fmla="*/ 74238 h 88453"/>
                      <a:gd name="connsiteX10" fmla="*/ 26042 w 55157"/>
                      <a:gd name="connsiteY10" fmla="*/ 78614 h 88453"/>
                      <a:gd name="connsiteX11" fmla="*/ 14366 w 55157"/>
                      <a:gd name="connsiteY11" fmla="*/ 76696 h 88453"/>
                      <a:gd name="connsiteX12" fmla="*/ 1256 w 55157"/>
                      <a:gd name="connsiteY12" fmla="*/ 70868 h 88453"/>
                      <a:gd name="connsiteX13" fmla="*/ 1256 w 55157"/>
                      <a:gd name="connsiteY13" fmla="*/ 82748 h 88453"/>
                      <a:gd name="connsiteX14" fmla="*/ 14515 w 55157"/>
                      <a:gd name="connsiteY14" fmla="*/ 87050 h 88453"/>
                      <a:gd name="connsiteX15" fmla="*/ 25818 w 55157"/>
                      <a:gd name="connsiteY15" fmla="*/ 88502 h 88453"/>
                      <a:gd name="connsiteX16" fmla="*/ 47345 w 55157"/>
                      <a:gd name="connsiteY16" fmla="*/ 81743 h 88453"/>
                      <a:gd name="connsiteX17" fmla="*/ 55371 w 55157"/>
                      <a:gd name="connsiteY17" fmla="*/ 63717 h 88453"/>
                      <a:gd name="connsiteX18" fmla="*/ 53360 w 55157"/>
                      <a:gd name="connsiteY18" fmla="*/ 53549 h 88453"/>
                      <a:gd name="connsiteX19" fmla="*/ 46060 w 55157"/>
                      <a:gd name="connsiteY19" fmla="*/ 42246 h 88453"/>
                      <a:gd name="connsiteX20" fmla="*/ 36805 w 55157"/>
                      <a:gd name="connsiteY20" fmla="*/ 32488 h 88453"/>
                      <a:gd name="connsiteX21" fmla="*/ 14813 w 55157"/>
                      <a:gd name="connsiteY21" fmla="*/ 9937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813" y="9937"/>
                        </a:moveTo>
                        <a:lnTo>
                          <a:pt x="55837" y="9937"/>
                        </a:lnTo>
                        <a:lnTo>
                          <a:pt x="55837" y="49"/>
                        </a:lnTo>
                        <a:lnTo>
                          <a:pt x="679" y="49"/>
                        </a:lnTo>
                        <a:lnTo>
                          <a:pt x="679" y="9937"/>
                        </a:lnTo>
                        <a:cubicBezTo>
                          <a:pt x="5136" y="14555"/>
                          <a:pt x="11213" y="20750"/>
                          <a:pt x="18910" y="28521"/>
                        </a:cubicBezTo>
                        <a:cubicBezTo>
                          <a:pt x="26619" y="36305"/>
                          <a:pt x="31461" y="41327"/>
                          <a:pt x="33435" y="43586"/>
                        </a:cubicBezTo>
                        <a:cubicBezTo>
                          <a:pt x="37196" y="47807"/>
                          <a:pt x="39822" y="51383"/>
                          <a:pt x="41312" y="54313"/>
                        </a:cubicBezTo>
                        <a:cubicBezTo>
                          <a:pt x="42814" y="57243"/>
                          <a:pt x="43565" y="60123"/>
                          <a:pt x="43565" y="62953"/>
                        </a:cubicBezTo>
                        <a:cubicBezTo>
                          <a:pt x="43565" y="67571"/>
                          <a:pt x="41945" y="71333"/>
                          <a:pt x="38705" y="74238"/>
                        </a:cubicBezTo>
                        <a:cubicBezTo>
                          <a:pt x="35464" y="77155"/>
                          <a:pt x="31243" y="78614"/>
                          <a:pt x="26042" y="78614"/>
                        </a:cubicBezTo>
                        <a:cubicBezTo>
                          <a:pt x="22355" y="78614"/>
                          <a:pt x="18463" y="77975"/>
                          <a:pt x="14366" y="76696"/>
                        </a:cubicBezTo>
                        <a:cubicBezTo>
                          <a:pt x="10281" y="75417"/>
                          <a:pt x="5912" y="73475"/>
                          <a:pt x="1256" y="70868"/>
                        </a:cubicBezTo>
                        <a:lnTo>
                          <a:pt x="1256" y="82748"/>
                        </a:lnTo>
                        <a:cubicBezTo>
                          <a:pt x="5986" y="84648"/>
                          <a:pt x="10406" y="86082"/>
                          <a:pt x="14515" y="87050"/>
                        </a:cubicBezTo>
                        <a:cubicBezTo>
                          <a:pt x="18636" y="88018"/>
                          <a:pt x="22404" y="88502"/>
                          <a:pt x="25818" y="88502"/>
                        </a:cubicBezTo>
                        <a:cubicBezTo>
                          <a:pt x="34819" y="88502"/>
                          <a:pt x="41994" y="86249"/>
                          <a:pt x="47345" y="81743"/>
                        </a:cubicBezTo>
                        <a:cubicBezTo>
                          <a:pt x="52696" y="77249"/>
                          <a:pt x="55371" y="71240"/>
                          <a:pt x="55371" y="63717"/>
                        </a:cubicBezTo>
                        <a:cubicBezTo>
                          <a:pt x="55371" y="60141"/>
                          <a:pt x="54701" y="56752"/>
                          <a:pt x="53360" y="53549"/>
                        </a:cubicBezTo>
                        <a:cubicBezTo>
                          <a:pt x="52032" y="50359"/>
                          <a:pt x="49598" y="46591"/>
                          <a:pt x="46060" y="42246"/>
                        </a:cubicBezTo>
                        <a:cubicBezTo>
                          <a:pt x="45092" y="41116"/>
                          <a:pt x="42007" y="37863"/>
                          <a:pt x="36805" y="32488"/>
                        </a:cubicBezTo>
                        <a:cubicBezTo>
                          <a:pt x="31616" y="27112"/>
                          <a:pt x="24285" y="19595"/>
                          <a:pt x="14813" y="99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7" name="Figura a mano libera: forma 376">
                    <a:extLst>
                      <a:ext uri="{FF2B5EF4-FFF2-40B4-BE49-F238E27FC236}">
                        <a16:creationId xmlns:a16="http://schemas.microsoft.com/office/drawing/2014/main" id="{6652548B-C05C-1668-9B2D-066AEE1B83AD}"/>
                      </a:ext>
                    </a:extLst>
                  </p:cNvPr>
                  <p:cNvSpPr/>
                  <p:nvPr/>
                </p:nvSpPr>
                <p:spPr>
                  <a:xfrm flipV="1">
                    <a:off x="6228036" y="3306191"/>
                    <a:ext cx="56219" cy="88583"/>
                  </a:xfrm>
                  <a:custGeom>
                    <a:avLst/>
                    <a:gdLst>
                      <a:gd name="connsiteX0" fmla="*/ 4358 w 56219"/>
                      <a:gd name="connsiteY0" fmla="*/ 88634 h 88583"/>
                      <a:gd name="connsiteX1" fmla="*/ 50503 w 56219"/>
                      <a:gd name="connsiteY1" fmla="*/ 88634 h 88583"/>
                      <a:gd name="connsiteX2" fmla="*/ 50503 w 56219"/>
                      <a:gd name="connsiteY2" fmla="*/ 78728 h 88583"/>
                      <a:gd name="connsiteX3" fmla="*/ 15121 w 56219"/>
                      <a:gd name="connsiteY3" fmla="*/ 78728 h 88583"/>
                      <a:gd name="connsiteX4" fmla="*/ 15121 w 56219"/>
                      <a:gd name="connsiteY4" fmla="*/ 57443 h 88583"/>
                      <a:gd name="connsiteX5" fmla="*/ 20224 w 56219"/>
                      <a:gd name="connsiteY5" fmla="*/ 58746 h 88583"/>
                      <a:gd name="connsiteX6" fmla="*/ 25364 w 56219"/>
                      <a:gd name="connsiteY6" fmla="*/ 59175 h 88583"/>
                      <a:gd name="connsiteX7" fmla="*/ 48399 w 56219"/>
                      <a:gd name="connsiteY7" fmla="*/ 51204 h 88583"/>
                      <a:gd name="connsiteX8" fmla="*/ 56909 w 56219"/>
                      <a:gd name="connsiteY8" fmla="*/ 29622 h 88583"/>
                      <a:gd name="connsiteX9" fmla="*/ 48175 w 56219"/>
                      <a:gd name="connsiteY9" fmla="*/ 7816 h 88583"/>
                      <a:gd name="connsiteX10" fmla="*/ 23557 w 56219"/>
                      <a:gd name="connsiteY10" fmla="*/ 50 h 88583"/>
                      <a:gd name="connsiteX11" fmla="*/ 12403 w 56219"/>
                      <a:gd name="connsiteY11" fmla="*/ 981 h 88583"/>
                      <a:gd name="connsiteX12" fmla="*/ 690 w 56219"/>
                      <a:gd name="connsiteY12" fmla="*/ 3775 h 88583"/>
                      <a:gd name="connsiteX13" fmla="*/ 690 w 56219"/>
                      <a:gd name="connsiteY13" fmla="*/ 15600 h 88583"/>
                      <a:gd name="connsiteX14" fmla="*/ 11509 w 56219"/>
                      <a:gd name="connsiteY14" fmla="*/ 11354 h 88583"/>
                      <a:gd name="connsiteX15" fmla="*/ 23315 w 56219"/>
                      <a:gd name="connsiteY15" fmla="*/ 9957 h 88583"/>
                      <a:gd name="connsiteX16" fmla="*/ 39255 w 56219"/>
                      <a:gd name="connsiteY16" fmla="*/ 15246 h 88583"/>
                      <a:gd name="connsiteX17" fmla="*/ 45140 w 56219"/>
                      <a:gd name="connsiteY17" fmla="*/ 29622 h 88583"/>
                      <a:gd name="connsiteX18" fmla="*/ 39255 w 56219"/>
                      <a:gd name="connsiteY18" fmla="*/ 43979 h 88583"/>
                      <a:gd name="connsiteX19" fmla="*/ 23315 w 56219"/>
                      <a:gd name="connsiteY19" fmla="*/ 49286 h 88583"/>
                      <a:gd name="connsiteX20" fmla="*/ 13911 w 56219"/>
                      <a:gd name="connsiteY20" fmla="*/ 48244 h 88583"/>
                      <a:gd name="connsiteX21" fmla="*/ 4358 w 56219"/>
                      <a:gd name="connsiteY21" fmla="*/ 44985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358" y="88634"/>
                        </a:moveTo>
                        <a:lnTo>
                          <a:pt x="50503" y="88634"/>
                        </a:lnTo>
                        <a:lnTo>
                          <a:pt x="50503" y="78728"/>
                        </a:lnTo>
                        <a:lnTo>
                          <a:pt x="15121" y="78728"/>
                        </a:lnTo>
                        <a:lnTo>
                          <a:pt x="15121" y="57443"/>
                        </a:lnTo>
                        <a:cubicBezTo>
                          <a:pt x="16822" y="58026"/>
                          <a:pt x="18523" y="58461"/>
                          <a:pt x="20224" y="58746"/>
                        </a:cubicBezTo>
                        <a:cubicBezTo>
                          <a:pt x="21937" y="59032"/>
                          <a:pt x="23650" y="59175"/>
                          <a:pt x="25364" y="59175"/>
                        </a:cubicBezTo>
                        <a:cubicBezTo>
                          <a:pt x="35059" y="59175"/>
                          <a:pt x="42738" y="56518"/>
                          <a:pt x="48399" y="51204"/>
                        </a:cubicBezTo>
                        <a:cubicBezTo>
                          <a:pt x="54072" y="45891"/>
                          <a:pt x="56909" y="38697"/>
                          <a:pt x="56909" y="29622"/>
                        </a:cubicBezTo>
                        <a:cubicBezTo>
                          <a:pt x="56909" y="20274"/>
                          <a:pt x="53998" y="13005"/>
                          <a:pt x="48175" y="7816"/>
                        </a:cubicBezTo>
                        <a:cubicBezTo>
                          <a:pt x="42353" y="2639"/>
                          <a:pt x="34147" y="50"/>
                          <a:pt x="23557" y="50"/>
                        </a:cubicBezTo>
                        <a:cubicBezTo>
                          <a:pt x="19907" y="50"/>
                          <a:pt x="16189" y="361"/>
                          <a:pt x="12403" y="981"/>
                        </a:cubicBezTo>
                        <a:cubicBezTo>
                          <a:pt x="8629" y="1602"/>
                          <a:pt x="4724" y="2533"/>
                          <a:pt x="690" y="3775"/>
                        </a:cubicBezTo>
                        <a:lnTo>
                          <a:pt x="690" y="15600"/>
                        </a:lnTo>
                        <a:cubicBezTo>
                          <a:pt x="4178" y="13700"/>
                          <a:pt x="7785" y="12285"/>
                          <a:pt x="11509" y="11354"/>
                        </a:cubicBezTo>
                        <a:cubicBezTo>
                          <a:pt x="15233" y="10423"/>
                          <a:pt x="19169" y="9957"/>
                          <a:pt x="23315" y="9957"/>
                        </a:cubicBezTo>
                        <a:cubicBezTo>
                          <a:pt x="30031" y="9957"/>
                          <a:pt x="35345" y="11720"/>
                          <a:pt x="39255" y="15246"/>
                        </a:cubicBezTo>
                        <a:cubicBezTo>
                          <a:pt x="43178" y="18772"/>
                          <a:pt x="45140" y="23563"/>
                          <a:pt x="45140" y="29622"/>
                        </a:cubicBezTo>
                        <a:cubicBezTo>
                          <a:pt x="45140" y="35668"/>
                          <a:pt x="43178" y="40454"/>
                          <a:pt x="39255" y="43979"/>
                        </a:cubicBezTo>
                        <a:cubicBezTo>
                          <a:pt x="35345" y="47517"/>
                          <a:pt x="30031" y="49286"/>
                          <a:pt x="23315" y="49286"/>
                        </a:cubicBezTo>
                        <a:cubicBezTo>
                          <a:pt x="20174" y="49286"/>
                          <a:pt x="17040" y="48939"/>
                          <a:pt x="13911" y="48244"/>
                        </a:cubicBezTo>
                        <a:cubicBezTo>
                          <a:pt x="10795" y="47548"/>
                          <a:pt x="7611" y="46462"/>
                          <a:pt x="4358" y="4498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78" name="Segnaposto contenuto 102">
                <a:extLst>
                  <a:ext uri="{FF2B5EF4-FFF2-40B4-BE49-F238E27FC236}">
                    <a16:creationId xmlns:a16="http://schemas.microsoft.com/office/drawing/2014/main" id="{55AE1F46-198F-29B6-1396-9B07938BD2C8}"/>
                  </a:ext>
                </a:extLst>
              </p:cNvPr>
              <p:cNvGrpSpPr/>
              <p:nvPr/>
            </p:nvGrpSpPr>
            <p:grpSpPr>
              <a:xfrm>
                <a:off x="6055778" y="3052263"/>
                <a:ext cx="285244" cy="90148"/>
                <a:chOff x="6055778" y="3052263"/>
                <a:chExt cx="285244" cy="90148"/>
              </a:xfrm>
              <a:solidFill>
                <a:srgbClr val="000000"/>
              </a:solidFill>
            </p:grpSpPr>
            <p:sp>
              <p:nvSpPr>
                <p:cNvPr id="379" name="Figura a mano libera: forma 378">
                  <a:extLst>
                    <a:ext uri="{FF2B5EF4-FFF2-40B4-BE49-F238E27FC236}">
                      <a16:creationId xmlns:a16="http://schemas.microsoft.com/office/drawing/2014/main" id="{FB2CF824-1DA5-E96E-5197-F10011211948}"/>
                    </a:ext>
                  </a:extLst>
                </p:cNvPr>
                <p:cNvSpPr/>
                <p:nvPr/>
              </p:nvSpPr>
              <p:spPr>
                <a:xfrm>
                  <a:off x="6317848" y="3095438"/>
                  <a:ext cx="23173" cy="6621"/>
                </a:xfrm>
                <a:custGeom>
                  <a:avLst/>
                  <a:gdLst>
                    <a:gd name="connsiteX0" fmla="*/ 23908 w 23173"/>
                    <a:gd name="connsiteY0" fmla="*/ 48 h 6621"/>
                    <a:gd name="connsiteX1" fmla="*/ 734 w 23173"/>
                    <a:gd name="connsiteY1" fmla="*/ 4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23908" y="48"/>
                      </a:moveTo>
                      <a:lnTo>
                        <a:pt x="734" y="4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80" name="Segnaposto contenuto 102">
                  <a:extLst>
                    <a:ext uri="{FF2B5EF4-FFF2-40B4-BE49-F238E27FC236}">
                      <a16:creationId xmlns:a16="http://schemas.microsoft.com/office/drawing/2014/main" id="{1A251096-0291-9A96-D0BC-EB0EE7E20459}"/>
                    </a:ext>
                  </a:extLst>
                </p:cNvPr>
                <p:cNvGrpSpPr/>
                <p:nvPr/>
              </p:nvGrpSpPr>
              <p:grpSpPr>
                <a:xfrm>
                  <a:off x="6055778" y="3052263"/>
                  <a:ext cx="230973" cy="90148"/>
                  <a:chOff x="6055778" y="3052263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381" name="Figura a mano libera: forma 380">
                    <a:extLst>
                      <a:ext uri="{FF2B5EF4-FFF2-40B4-BE49-F238E27FC236}">
                        <a16:creationId xmlns:a16="http://schemas.microsoft.com/office/drawing/2014/main" id="{AC13E1DB-10B2-9154-E1D1-61279C7404A7}"/>
                      </a:ext>
                    </a:extLst>
                  </p:cNvPr>
                  <p:cNvSpPr/>
                  <p:nvPr/>
                </p:nvSpPr>
                <p:spPr>
                  <a:xfrm flipV="1">
                    <a:off x="6055778" y="3098408"/>
                    <a:ext cx="74599" cy="9888"/>
                  </a:xfrm>
                  <a:custGeom>
                    <a:avLst/>
                    <a:gdLst>
                      <a:gd name="connsiteX0" fmla="*/ 654 w 74599"/>
                      <a:gd name="connsiteY0" fmla="*/ 9906 h 9888"/>
                      <a:gd name="connsiteX1" fmla="*/ 75253 w 74599"/>
                      <a:gd name="connsiteY1" fmla="*/ 9906 h 9888"/>
                      <a:gd name="connsiteX2" fmla="*/ 75253 w 74599"/>
                      <a:gd name="connsiteY2" fmla="*/ 17 h 9888"/>
                      <a:gd name="connsiteX3" fmla="*/ 654 w 74599"/>
                      <a:gd name="connsiteY3" fmla="*/ 17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654" y="9906"/>
                        </a:moveTo>
                        <a:lnTo>
                          <a:pt x="75253" y="9906"/>
                        </a:lnTo>
                        <a:lnTo>
                          <a:pt x="75253" y="17"/>
                        </a:lnTo>
                        <a:lnTo>
                          <a:pt x="654" y="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2" name="Figura a mano libera: forma 381">
                    <a:extLst>
                      <a:ext uri="{FF2B5EF4-FFF2-40B4-BE49-F238E27FC236}">
                        <a16:creationId xmlns:a16="http://schemas.microsoft.com/office/drawing/2014/main" id="{2AD7D49A-9D5A-C29E-4922-D9F89A756108}"/>
                      </a:ext>
                    </a:extLst>
                  </p:cNvPr>
                  <p:cNvSpPr/>
                  <p:nvPr/>
                </p:nvSpPr>
                <p:spPr>
                  <a:xfrm flipV="1">
                    <a:off x="6151745" y="3052263"/>
                    <a:ext cx="55157" cy="88453"/>
                  </a:xfrm>
                  <a:custGeom>
                    <a:avLst/>
                    <a:gdLst>
                      <a:gd name="connsiteX0" fmla="*/ 14813 w 55157"/>
                      <a:gd name="connsiteY0" fmla="*/ 9899 h 88453"/>
                      <a:gd name="connsiteX1" fmla="*/ 55837 w 55157"/>
                      <a:gd name="connsiteY1" fmla="*/ 9899 h 88453"/>
                      <a:gd name="connsiteX2" fmla="*/ 55837 w 55157"/>
                      <a:gd name="connsiteY2" fmla="*/ 11 h 88453"/>
                      <a:gd name="connsiteX3" fmla="*/ 679 w 55157"/>
                      <a:gd name="connsiteY3" fmla="*/ 11 h 88453"/>
                      <a:gd name="connsiteX4" fmla="*/ 679 w 55157"/>
                      <a:gd name="connsiteY4" fmla="*/ 9899 h 88453"/>
                      <a:gd name="connsiteX5" fmla="*/ 18910 w 55157"/>
                      <a:gd name="connsiteY5" fmla="*/ 28483 h 88453"/>
                      <a:gd name="connsiteX6" fmla="*/ 33435 w 55157"/>
                      <a:gd name="connsiteY6" fmla="*/ 43548 h 88453"/>
                      <a:gd name="connsiteX7" fmla="*/ 41312 w 55157"/>
                      <a:gd name="connsiteY7" fmla="*/ 54275 h 88453"/>
                      <a:gd name="connsiteX8" fmla="*/ 43565 w 55157"/>
                      <a:gd name="connsiteY8" fmla="*/ 62915 h 88453"/>
                      <a:gd name="connsiteX9" fmla="*/ 38705 w 55157"/>
                      <a:gd name="connsiteY9" fmla="*/ 74200 h 88453"/>
                      <a:gd name="connsiteX10" fmla="*/ 26042 w 55157"/>
                      <a:gd name="connsiteY10" fmla="*/ 78576 h 88453"/>
                      <a:gd name="connsiteX11" fmla="*/ 14366 w 55157"/>
                      <a:gd name="connsiteY11" fmla="*/ 76658 h 88453"/>
                      <a:gd name="connsiteX12" fmla="*/ 1256 w 55157"/>
                      <a:gd name="connsiteY12" fmla="*/ 70829 h 88453"/>
                      <a:gd name="connsiteX13" fmla="*/ 1256 w 55157"/>
                      <a:gd name="connsiteY13" fmla="*/ 82710 h 88453"/>
                      <a:gd name="connsiteX14" fmla="*/ 14515 w 55157"/>
                      <a:gd name="connsiteY14" fmla="*/ 87012 h 88453"/>
                      <a:gd name="connsiteX15" fmla="*/ 25818 w 55157"/>
                      <a:gd name="connsiteY15" fmla="*/ 88464 h 88453"/>
                      <a:gd name="connsiteX16" fmla="*/ 47345 w 55157"/>
                      <a:gd name="connsiteY16" fmla="*/ 81705 h 88453"/>
                      <a:gd name="connsiteX17" fmla="*/ 55371 w 55157"/>
                      <a:gd name="connsiteY17" fmla="*/ 63679 h 88453"/>
                      <a:gd name="connsiteX18" fmla="*/ 53360 w 55157"/>
                      <a:gd name="connsiteY18" fmla="*/ 53511 h 88453"/>
                      <a:gd name="connsiteX19" fmla="*/ 46060 w 55157"/>
                      <a:gd name="connsiteY19" fmla="*/ 42208 h 88453"/>
                      <a:gd name="connsiteX20" fmla="*/ 36805 w 55157"/>
                      <a:gd name="connsiteY20" fmla="*/ 32450 h 88453"/>
                      <a:gd name="connsiteX21" fmla="*/ 14813 w 55157"/>
                      <a:gd name="connsiteY21" fmla="*/ 9899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4813" y="9899"/>
                        </a:moveTo>
                        <a:lnTo>
                          <a:pt x="55837" y="9899"/>
                        </a:lnTo>
                        <a:lnTo>
                          <a:pt x="55837" y="11"/>
                        </a:lnTo>
                        <a:lnTo>
                          <a:pt x="679" y="11"/>
                        </a:lnTo>
                        <a:lnTo>
                          <a:pt x="679" y="9899"/>
                        </a:lnTo>
                        <a:cubicBezTo>
                          <a:pt x="5136" y="14517"/>
                          <a:pt x="11213" y="20712"/>
                          <a:pt x="18910" y="28483"/>
                        </a:cubicBezTo>
                        <a:cubicBezTo>
                          <a:pt x="26619" y="36267"/>
                          <a:pt x="31461" y="41289"/>
                          <a:pt x="33435" y="43548"/>
                        </a:cubicBezTo>
                        <a:cubicBezTo>
                          <a:pt x="37196" y="47769"/>
                          <a:pt x="39822" y="51345"/>
                          <a:pt x="41312" y="54275"/>
                        </a:cubicBezTo>
                        <a:cubicBezTo>
                          <a:pt x="42814" y="57204"/>
                          <a:pt x="43565" y="60085"/>
                          <a:pt x="43565" y="62915"/>
                        </a:cubicBezTo>
                        <a:cubicBezTo>
                          <a:pt x="43565" y="67533"/>
                          <a:pt x="41945" y="71295"/>
                          <a:pt x="38705" y="74200"/>
                        </a:cubicBezTo>
                        <a:cubicBezTo>
                          <a:pt x="35464" y="77117"/>
                          <a:pt x="31243" y="78576"/>
                          <a:pt x="26042" y="78576"/>
                        </a:cubicBezTo>
                        <a:cubicBezTo>
                          <a:pt x="22355" y="78576"/>
                          <a:pt x="18463" y="77937"/>
                          <a:pt x="14366" y="76658"/>
                        </a:cubicBezTo>
                        <a:cubicBezTo>
                          <a:pt x="10281" y="75379"/>
                          <a:pt x="5912" y="73436"/>
                          <a:pt x="1256" y="70829"/>
                        </a:cubicBezTo>
                        <a:lnTo>
                          <a:pt x="1256" y="82710"/>
                        </a:lnTo>
                        <a:cubicBezTo>
                          <a:pt x="5986" y="84610"/>
                          <a:pt x="10406" y="86043"/>
                          <a:pt x="14515" y="87012"/>
                        </a:cubicBezTo>
                        <a:cubicBezTo>
                          <a:pt x="18636" y="87980"/>
                          <a:pt x="22404" y="88464"/>
                          <a:pt x="25818" y="88464"/>
                        </a:cubicBezTo>
                        <a:cubicBezTo>
                          <a:pt x="34819" y="88464"/>
                          <a:pt x="41994" y="86211"/>
                          <a:pt x="47345" y="81705"/>
                        </a:cubicBezTo>
                        <a:cubicBezTo>
                          <a:pt x="52696" y="77210"/>
                          <a:pt x="55371" y="71202"/>
                          <a:pt x="55371" y="63679"/>
                        </a:cubicBezTo>
                        <a:cubicBezTo>
                          <a:pt x="55371" y="60103"/>
                          <a:pt x="54701" y="56714"/>
                          <a:pt x="53360" y="53511"/>
                        </a:cubicBezTo>
                        <a:cubicBezTo>
                          <a:pt x="52032" y="50321"/>
                          <a:pt x="49598" y="46553"/>
                          <a:pt x="46060" y="42208"/>
                        </a:cubicBezTo>
                        <a:cubicBezTo>
                          <a:pt x="45092" y="41078"/>
                          <a:pt x="42007" y="37825"/>
                          <a:pt x="36805" y="32450"/>
                        </a:cubicBezTo>
                        <a:cubicBezTo>
                          <a:pt x="31616" y="27074"/>
                          <a:pt x="24285" y="19557"/>
                          <a:pt x="14813" y="989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3" name="Figura a mano libera: forma 382">
                    <a:extLst>
                      <a:ext uri="{FF2B5EF4-FFF2-40B4-BE49-F238E27FC236}">
                        <a16:creationId xmlns:a16="http://schemas.microsoft.com/office/drawing/2014/main" id="{90AD9535-5774-B2E0-DEE2-46A2926D1DBE}"/>
                      </a:ext>
                    </a:extLst>
                  </p:cNvPr>
                  <p:cNvSpPr/>
                  <p:nvPr/>
                </p:nvSpPr>
                <p:spPr>
                  <a:xfrm flipV="1">
                    <a:off x="6226696" y="3052263"/>
                    <a:ext cx="60055" cy="90148"/>
                  </a:xfrm>
                  <a:custGeom>
                    <a:avLst/>
                    <a:gdLst>
                      <a:gd name="connsiteX0" fmla="*/ 30708 w 60055"/>
                      <a:gd name="connsiteY0" fmla="*/ 80849 h 90148"/>
                      <a:gd name="connsiteX1" fmla="*/ 17058 w 60055"/>
                      <a:gd name="connsiteY1" fmla="*/ 71910 h 90148"/>
                      <a:gd name="connsiteX2" fmla="*/ 12495 w 60055"/>
                      <a:gd name="connsiteY2" fmla="*/ 45058 h 90148"/>
                      <a:gd name="connsiteX3" fmla="*/ 17058 w 60055"/>
                      <a:gd name="connsiteY3" fmla="*/ 18261 h 90148"/>
                      <a:gd name="connsiteX4" fmla="*/ 30708 w 60055"/>
                      <a:gd name="connsiteY4" fmla="*/ 9322 h 90148"/>
                      <a:gd name="connsiteX5" fmla="*/ 44413 w 60055"/>
                      <a:gd name="connsiteY5" fmla="*/ 18261 h 90148"/>
                      <a:gd name="connsiteX6" fmla="*/ 48994 w 60055"/>
                      <a:gd name="connsiteY6" fmla="*/ 45058 h 90148"/>
                      <a:gd name="connsiteX7" fmla="*/ 44413 w 60055"/>
                      <a:gd name="connsiteY7" fmla="*/ 71910 h 90148"/>
                      <a:gd name="connsiteX8" fmla="*/ 30708 w 60055"/>
                      <a:gd name="connsiteY8" fmla="*/ 80849 h 90148"/>
                      <a:gd name="connsiteX9" fmla="*/ 30708 w 60055"/>
                      <a:gd name="connsiteY9" fmla="*/ 90160 h 90148"/>
                      <a:gd name="connsiteX10" fmla="*/ 53035 w 60055"/>
                      <a:gd name="connsiteY10" fmla="*/ 78596 h 90148"/>
                      <a:gd name="connsiteX11" fmla="*/ 60745 w 60055"/>
                      <a:gd name="connsiteY11" fmla="*/ 45058 h 90148"/>
                      <a:gd name="connsiteX12" fmla="*/ 53035 w 60055"/>
                      <a:gd name="connsiteY12" fmla="*/ 11557 h 90148"/>
                      <a:gd name="connsiteX13" fmla="*/ 30708 w 60055"/>
                      <a:gd name="connsiteY13" fmla="*/ 11 h 90148"/>
                      <a:gd name="connsiteX14" fmla="*/ 8399 w 60055"/>
                      <a:gd name="connsiteY14" fmla="*/ 11557 h 90148"/>
                      <a:gd name="connsiteX15" fmla="*/ 689 w 60055"/>
                      <a:gd name="connsiteY15" fmla="*/ 45058 h 90148"/>
                      <a:gd name="connsiteX16" fmla="*/ 8399 w 60055"/>
                      <a:gd name="connsiteY16" fmla="*/ 78596 h 90148"/>
                      <a:gd name="connsiteX17" fmla="*/ 30708 w 60055"/>
                      <a:gd name="connsiteY17" fmla="*/ 90160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0708" y="80849"/>
                        </a:moveTo>
                        <a:cubicBezTo>
                          <a:pt x="24662" y="80849"/>
                          <a:pt x="20112" y="77869"/>
                          <a:pt x="17058" y="71910"/>
                        </a:cubicBezTo>
                        <a:cubicBezTo>
                          <a:pt x="14016" y="65964"/>
                          <a:pt x="12495" y="57013"/>
                          <a:pt x="12495" y="45058"/>
                        </a:cubicBezTo>
                        <a:cubicBezTo>
                          <a:pt x="12495" y="33152"/>
                          <a:pt x="14016" y="24220"/>
                          <a:pt x="17058" y="18261"/>
                        </a:cubicBezTo>
                        <a:cubicBezTo>
                          <a:pt x="20112" y="12302"/>
                          <a:pt x="24662" y="9322"/>
                          <a:pt x="30708" y="9322"/>
                        </a:cubicBezTo>
                        <a:cubicBezTo>
                          <a:pt x="36803" y="9322"/>
                          <a:pt x="41372" y="12302"/>
                          <a:pt x="44413" y="18261"/>
                        </a:cubicBezTo>
                        <a:cubicBezTo>
                          <a:pt x="47467" y="24220"/>
                          <a:pt x="48994" y="33152"/>
                          <a:pt x="48994" y="45058"/>
                        </a:cubicBezTo>
                        <a:cubicBezTo>
                          <a:pt x="48994" y="57013"/>
                          <a:pt x="47467" y="65964"/>
                          <a:pt x="44413" y="71910"/>
                        </a:cubicBezTo>
                        <a:cubicBezTo>
                          <a:pt x="41372" y="77869"/>
                          <a:pt x="36803" y="80849"/>
                          <a:pt x="30708" y="80849"/>
                        </a:cubicBezTo>
                        <a:close/>
                        <a:moveTo>
                          <a:pt x="30708" y="90160"/>
                        </a:moveTo>
                        <a:cubicBezTo>
                          <a:pt x="40453" y="90160"/>
                          <a:pt x="47896" y="86305"/>
                          <a:pt x="53035" y="78596"/>
                        </a:cubicBezTo>
                        <a:cubicBezTo>
                          <a:pt x="58175" y="70899"/>
                          <a:pt x="60745" y="59719"/>
                          <a:pt x="60745" y="45058"/>
                        </a:cubicBezTo>
                        <a:cubicBezTo>
                          <a:pt x="60745" y="30433"/>
                          <a:pt x="58175" y="19266"/>
                          <a:pt x="53035" y="11557"/>
                        </a:cubicBezTo>
                        <a:cubicBezTo>
                          <a:pt x="47896" y="3860"/>
                          <a:pt x="40453" y="11"/>
                          <a:pt x="30708" y="11"/>
                        </a:cubicBezTo>
                        <a:cubicBezTo>
                          <a:pt x="20975" y="11"/>
                          <a:pt x="13538" y="3860"/>
                          <a:pt x="8399" y="11557"/>
                        </a:cubicBezTo>
                        <a:cubicBezTo>
                          <a:pt x="3259" y="19266"/>
                          <a:pt x="689" y="30433"/>
                          <a:pt x="689" y="45058"/>
                        </a:cubicBezTo>
                        <a:cubicBezTo>
                          <a:pt x="689" y="59719"/>
                          <a:pt x="3259" y="70899"/>
                          <a:pt x="8399" y="78596"/>
                        </a:cubicBezTo>
                        <a:cubicBezTo>
                          <a:pt x="13538" y="86305"/>
                          <a:pt x="20975" y="90160"/>
                          <a:pt x="30708" y="9016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84" name="Segnaposto contenuto 102">
                <a:extLst>
                  <a:ext uri="{FF2B5EF4-FFF2-40B4-BE49-F238E27FC236}">
                    <a16:creationId xmlns:a16="http://schemas.microsoft.com/office/drawing/2014/main" id="{60DA86E7-FDB5-1297-83DA-A946A7323674}"/>
                  </a:ext>
                </a:extLst>
              </p:cNvPr>
              <p:cNvGrpSpPr/>
              <p:nvPr/>
            </p:nvGrpSpPr>
            <p:grpSpPr>
              <a:xfrm>
                <a:off x="5861593" y="3933501"/>
                <a:ext cx="115343" cy="341198"/>
                <a:chOff x="5861593" y="3933501"/>
                <a:chExt cx="115343" cy="341198"/>
              </a:xfrm>
              <a:solidFill>
                <a:srgbClr val="000000"/>
              </a:solidFill>
            </p:grpSpPr>
            <p:sp>
              <p:nvSpPr>
                <p:cNvPr id="385" name="Figura a mano libera: forma 384">
                  <a:extLst>
                    <a:ext uri="{FF2B5EF4-FFF2-40B4-BE49-F238E27FC236}">
                      <a16:creationId xmlns:a16="http://schemas.microsoft.com/office/drawing/2014/main" id="{3CEB668C-FC8E-D243-232C-BA68850DC03B}"/>
                    </a:ext>
                  </a:extLst>
                </p:cNvPr>
                <p:cNvSpPr/>
                <p:nvPr/>
              </p:nvSpPr>
              <p:spPr>
                <a:xfrm rot="-5400000" flipV="1">
                  <a:off x="5872189" y="4194738"/>
                  <a:ext cx="73034" cy="86889"/>
                </a:xfrm>
                <a:custGeom>
                  <a:avLst/>
                  <a:gdLst>
                    <a:gd name="connsiteX0" fmla="*/ 12378 w 73034"/>
                    <a:gd name="connsiteY0" fmla="*/ 77408 h 86889"/>
                    <a:gd name="connsiteX1" fmla="*/ 12378 w 73034"/>
                    <a:gd name="connsiteY1" fmla="*/ 9848 h 86889"/>
                    <a:gd name="connsiteX2" fmla="*/ 26587 w 73034"/>
                    <a:gd name="connsiteY2" fmla="*/ 9848 h 86889"/>
                    <a:gd name="connsiteX3" fmla="*/ 52918 w 73034"/>
                    <a:gd name="connsiteY3" fmla="*/ 17986 h 86889"/>
                    <a:gd name="connsiteX4" fmla="*/ 61261 w 73034"/>
                    <a:gd name="connsiteY4" fmla="*/ 43721 h 86889"/>
                    <a:gd name="connsiteX5" fmla="*/ 52918 w 73034"/>
                    <a:gd name="connsiteY5" fmla="*/ 69289 h 86889"/>
                    <a:gd name="connsiteX6" fmla="*/ 26587 w 73034"/>
                    <a:gd name="connsiteY6" fmla="*/ 77408 h 86889"/>
                    <a:gd name="connsiteX7" fmla="*/ 628 w 73034"/>
                    <a:gd name="connsiteY7" fmla="*/ 87073 h 86889"/>
                    <a:gd name="connsiteX8" fmla="*/ 24780 w 73034"/>
                    <a:gd name="connsiteY8" fmla="*/ 87073 h 86889"/>
                    <a:gd name="connsiteX9" fmla="*/ 61838 w 73034"/>
                    <a:gd name="connsiteY9" fmla="*/ 76570 h 86889"/>
                    <a:gd name="connsiteX10" fmla="*/ 73663 w 73034"/>
                    <a:gd name="connsiteY10" fmla="*/ 43721 h 86889"/>
                    <a:gd name="connsiteX11" fmla="*/ 61782 w 73034"/>
                    <a:gd name="connsiteY11" fmla="*/ 10705 h 86889"/>
                    <a:gd name="connsiteX12" fmla="*/ 24780 w 73034"/>
                    <a:gd name="connsiteY12" fmla="*/ 184 h 86889"/>
                    <a:gd name="connsiteX13" fmla="*/ 628 w 73034"/>
                    <a:gd name="connsiteY13" fmla="*/ 184 h 86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034" h="86889">
                      <a:moveTo>
                        <a:pt x="12378" y="77408"/>
                      </a:moveTo>
                      <a:lnTo>
                        <a:pt x="12378" y="9848"/>
                      </a:lnTo>
                      <a:lnTo>
                        <a:pt x="26587" y="9848"/>
                      </a:lnTo>
                      <a:cubicBezTo>
                        <a:pt x="38579" y="9848"/>
                        <a:pt x="47356" y="12561"/>
                        <a:pt x="52918" y="17986"/>
                      </a:cubicBezTo>
                      <a:cubicBezTo>
                        <a:pt x="58480" y="23424"/>
                        <a:pt x="61261" y="32002"/>
                        <a:pt x="61261" y="43721"/>
                      </a:cubicBezTo>
                      <a:cubicBezTo>
                        <a:pt x="61261" y="55354"/>
                        <a:pt x="58480" y="63877"/>
                        <a:pt x="52918" y="69289"/>
                      </a:cubicBezTo>
                      <a:cubicBezTo>
                        <a:pt x="47356" y="74702"/>
                        <a:pt x="38579" y="77408"/>
                        <a:pt x="26587" y="77408"/>
                      </a:cubicBezTo>
                      <a:close/>
                      <a:moveTo>
                        <a:pt x="628" y="87073"/>
                      </a:moveTo>
                      <a:lnTo>
                        <a:pt x="24780" y="87073"/>
                      </a:lnTo>
                      <a:cubicBezTo>
                        <a:pt x="41615" y="87073"/>
                        <a:pt x="53967" y="83572"/>
                        <a:pt x="61838" y="76570"/>
                      </a:cubicBezTo>
                      <a:cubicBezTo>
                        <a:pt x="69721" y="69569"/>
                        <a:pt x="73663" y="58619"/>
                        <a:pt x="73663" y="43721"/>
                      </a:cubicBezTo>
                      <a:cubicBezTo>
                        <a:pt x="73663" y="28737"/>
                        <a:pt x="69703" y="17732"/>
                        <a:pt x="61782" y="10705"/>
                      </a:cubicBezTo>
                      <a:cubicBezTo>
                        <a:pt x="53874" y="3691"/>
                        <a:pt x="41540" y="184"/>
                        <a:pt x="24780" y="184"/>
                      </a:cubicBezTo>
                      <a:lnTo>
                        <a:pt x="628" y="1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6" name="Figura a mano libera: forma 385">
                  <a:extLst>
                    <a:ext uri="{FF2B5EF4-FFF2-40B4-BE49-F238E27FC236}">
                      <a16:creationId xmlns:a16="http://schemas.microsoft.com/office/drawing/2014/main" id="{13D6D074-B564-8D04-E9A1-189F56E85783}"/>
                    </a:ext>
                  </a:extLst>
                </p:cNvPr>
                <p:cNvSpPr/>
                <p:nvPr/>
              </p:nvSpPr>
              <p:spPr>
                <a:xfrm rot="-5400000" flipV="1">
                  <a:off x="5889424" y="4123628"/>
                  <a:ext cx="60409" cy="68435"/>
                </a:xfrm>
                <a:custGeom>
                  <a:avLst/>
                  <a:gdLst>
                    <a:gd name="connsiteX0" fmla="*/ 61048 w 60409"/>
                    <a:gd name="connsiteY0" fmla="*/ 37145 h 68435"/>
                    <a:gd name="connsiteX1" fmla="*/ 61048 w 60409"/>
                    <a:gd name="connsiteY1" fmla="*/ 31912 h 68435"/>
                    <a:gd name="connsiteX2" fmla="*/ 11812 w 60409"/>
                    <a:gd name="connsiteY2" fmla="*/ 31912 h 68435"/>
                    <a:gd name="connsiteX3" fmla="*/ 18479 w 60409"/>
                    <a:gd name="connsiteY3" fmla="*/ 15060 h 68435"/>
                    <a:gd name="connsiteX4" fmla="*/ 35090 w 60409"/>
                    <a:gd name="connsiteY4" fmla="*/ 9268 h 68435"/>
                    <a:gd name="connsiteX5" fmla="*/ 47045 w 60409"/>
                    <a:gd name="connsiteY5" fmla="*/ 10777 h 68435"/>
                    <a:gd name="connsiteX6" fmla="*/ 58553 w 60409"/>
                    <a:gd name="connsiteY6" fmla="*/ 15320 h 68435"/>
                    <a:gd name="connsiteX7" fmla="*/ 58553 w 60409"/>
                    <a:gd name="connsiteY7" fmla="*/ 5190 h 68435"/>
                    <a:gd name="connsiteX8" fmla="*/ 46728 w 60409"/>
                    <a:gd name="connsiteY8" fmla="*/ 1466 h 68435"/>
                    <a:gd name="connsiteX9" fmla="*/ 34456 w 60409"/>
                    <a:gd name="connsiteY9" fmla="*/ 181 h 68435"/>
                    <a:gd name="connsiteX10" fmla="*/ 9745 w 60409"/>
                    <a:gd name="connsiteY10" fmla="*/ 9250 h 68435"/>
                    <a:gd name="connsiteX11" fmla="*/ 639 w 60409"/>
                    <a:gd name="connsiteY11" fmla="*/ 33830 h 68435"/>
                    <a:gd name="connsiteX12" fmla="*/ 9280 w 60409"/>
                    <a:gd name="connsiteY12" fmla="*/ 59212 h 68435"/>
                    <a:gd name="connsiteX13" fmla="*/ 32594 w 60409"/>
                    <a:gd name="connsiteY13" fmla="*/ 68616 h 68435"/>
                    <a:gd name="connsiteX14" fmla="*/ 53395 w 60409"/>
                    <a:gd name="connsiteY14" fmla="*/ 60143 h 68435"/>
                    <a:gd name="connsiteX15" fmla="*/ 61048 w 60409"/>
                    <a:gd name="connsiteY15" fmla="*/ 37145 h 68435"/>
                    <a:gd name="connsiteX16" fmla="*/ 50341 w 60409"/>
                    <a:gd name="connsiteY16" fmla="*/ 40292 h 68435"/>
                    <a:gd name="connsiteX17" fmla="*/ 45425 w 60409"/>
                    <a:gd name="connsiteY17" fmla="*/ 54296 h 68435"/>
                    <a:gd name="connsiteX18" fmla="*/ 32706 w 60409"/>
                    <a:gd name="connsiteY18" fmla="*/ 59547 h 68435"/>
                    <a:gd name="connsiteX19" fmla="*/ 18367 w 60409"/>
                    <a:gd name="connsiteY19" fmla="*/ 54482 h 68435"/>
                    <a:gd name="connsiteX20" fmla="*/ 12166 w 60409"/>
                    <a:gd name="connsiteY20" fmla="*/ 40218 h 6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409" h="68435">
                      <a:moveTo>
                        <a:pt x="61048" y="37145"/>
                      </a:moveTo>
                      <a:lnTo>
                        <a:pt x="61048" y="31912"/>
                      </a:lnTo>
                      <a:lnTo>
                        <a:pt x="11812" y="31912"/>
                      </a:lnTo>
                      <a:cubicBezTo>
                        <a:pt x="12284" y="24538"/>
                        <a:pt x="14506" y="18920"/>
                        <a:pt x="18479" y="15060"/>
                      </a:cubicBezTo>
                      <a:cubicBezTo>
                        <a:pt x="22452" y="11199"/>
                        <a:pt x="27988" y="9268"/>
                        <a:pt x="35090" y="9268"/>
                      </a:cubicBezTo>
                      <a:cubicBezTo>
                        <a:pt x="39199" y="9268"/>
                        <a:pt x="43184" y="9771"/>
                        <a:pt x="47045" y="10777"/>
                      </a:cubicBezTo>
                      <a:cubicBezTo>
                        <a:pt x="50906" y="11782"/>
                        <a:pt x="54742" y="13297"/>
                        <a:pt x="58553" y="15320"/>
                      </a:cubicBezTo>
                      <a:lnTo>
                        <a:pt x="58553" y="5190"/>
                      </a:lnTo>
                      <a:cubicBezTo>
                        <a:pt x="54705" y="3564"/>
                        <a:pt x="50763" y="2322"/>
                        <a:pt x="46728" y="1466"/>
                      </a:cubicBezTo>
                      <a:cubicBezTo>
                        <a:pt x="42694" y="609"/>
                        <a:pt x="38603" y="181"/>
                        <a:pt x="34456" y="181"/>
                      </a:cubicBezTo>
                      <a:cubicBezTo>
                        <a:pt x="24053" y="181"/>
                        <a:pt x="15816" y="3204"/>
                        <a:pt x="9745" y="9250"/>
                      </a:cubicBezTo>
                      <a:cubicBezTo>
                        <a:pt x="3675" y="15308"/>
                        <a:pt x="639" y="23501"/>
                        <a:pt x="639" y="33830"/>
                      </a:cubicBezTo>
                      <a:cubicBezTo>
                        <a:pt x="639" y="44494"/>
                        <a:pt x="3519" y="52955"/>
                        <a:pt x="9280" y="59212"/>
                      </a:cubicBezTo>
                      <a:cubicBezTo>
                        <a:pt x="15040" y="65481"/>
                        <a:pt x="22812" y="68616"/>
                        <a:pt x="32594" y="68616"/>
                      </a:cubicBezTo>
                      <a:cubicBezTo>
                        <a:pt x="41359" y="68616"/>
                        <a:pt x="48292" y="65792"/>
                        <a:pt x="53395" y="60143"/>
                      </a:cubicBezTo>
                      <a:cubicBezTo>
                        <a:pt x="58497" y="54507"/>
                        <a:pt x="61048" y="46841"/>
                        <a:pt x="61048" y="37145"/>
                      </a:cubicBezTo>
                      <a:close/>
                      <a:moveTo>
                        <a:pt x="50341" y="40292"/>
                      </a:moveTo>
                      <a:cubicBezTo>
                        <a:pt x="50266" y="46139"/>
                        <a:pt x="48628" y="50807"/>
                        <a:pt x="45425" y="54296"/>
                      </a:cubicBezTo>
                      <a:cubicBezTo>
                        <a:pt x="42222" y="57797"/>
                        <a:pt x="37982" y="59547"/>
                        <a:pt x="32706" y="59547"/>
                      </a:cubicBezTo>
                      <a:cubicBezTo>
                        <a:pt x="26735" y="59547"/>
                        <a:pt x="21955" y="57859"/>
                        <a:pt x="18367" y="54482"/>
                      </a:cubicBezTo>
                      <a:cubicBezTo>
                        <a:pt x="14779" y="51105"/>
                        <a:pt x="12712" y="46350"/>
                        <a:pt x="12166" y="402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7" name="Figura a mano libera: forma 386">
                  <a:extLst>
                    <a:ext uri="{FF2B5EF4-FFF2-40B4-BE49-F238E27FC236}">
                      <a16:creationId xmlns:a16="http://schemas.microsoft.com/office/drawing/2014/main" id="{CD98621C-CA38-2B84-5346-CC4DE0E12B84}"/>
                    </a:ext>
                  </a:extLst>
                </p:cNvPr>
                <p:cNvSpPr/>
                <p:nvPr/>
              </p:nvSpPr>
              <p:spPr>
                <a:xfrm rot="-5400000" flipV="1">
                  <a:off x="5902012" y="4035556"/>
                  <a:ext cx="58323" cy="91526"/>
                </a:xfrm>
                <a:custGeom>
                  <a:avLst/>
                  <a:gdLst>
                    <a:gd name="connsiteX0" fmla="*/ 11402 w 58323"/>
                    <a:gd name="connsiteY0" fmla="*/ 34741 h 91526"/>
                    <a:gd name="connsiteX1" fmla="*/ 11402 w 58323"/>
                    <a:gd name="connsiteY1" fmla="*/ 179 h 91526"/>
                    <a:gd name="connsiteX2" fmla="*/ 638 w 58323"/>
                    <a:gd name="connsiteY2" fmla="*/ 179 h 91526"/>
                    <a:gd name="connsiteX3" fmla="*/ 638 w 58323"/>
                    <a:gd name="connsiteY3" fmla="*/ 90141 h 91526"/>
                    <a:gd name="connsiteX4" fmla="*/ 11402 w 58323"/>
                    <a:gd name="connsiteY4" fmla="*/ 90141 h 91526"/>
                    <a:gd name="connsiteX5" fmla="*/ 11402 w 58323"/>
                    <a:gd name="connsiteY5" fmla="*/ 80253 h 91526"/>
                    <a:gd name="connsiteX6" fmla="*/ 19930 w 58323"/>
                    <a:gd name="connsiteY6" fmla="*/ 88875 h 91526"/>
                    <a:gd name="connsiteX7" fmla="*/ 32240 w 58323"/>
                    <a:gd name="connsiteY7" fmla="*/ 91705 h 91526"/>
                    <a:gd name="connsiteX8" fmla="*/ 51532 w 58323"/>
                    <a:gd name="connsiteY8" fmla="*/ 82283 h 91526"/>
                    <a:gd name="connsiteX9" fmla="*/ 58962 w 58323"/>
                    <a:gd name="connsiteY9" fmla="*/ 57497 h 91526"/>
                    <a:gd name="connsiteX10" fmla="*/ 51532 w 58323"/>
                    <a:gd name="connsiteY10" fmla="*/ 32693 h 91526"/>
                    <a:gd name="connsiteX11" fmla="*/ 32240 w 58323"/>
                    <a:gd name="connsiteY11" fmla="*/ 23270 h 91526"/>
                    <a:gd name="connsiteX12" fmla="*/ 19930 w 58323"/>
                    <a:gd name="connsiteY12" fmla="*/ 26100 h 91526"/>
                    <a:gd name="connsiteX13" fmla="*/ 11402 w 58323"/>
                    <a:gd name="connsiteY13" fmla="*/ 34741 h 91526"/>
                    <a:gd name="connsiteX14" fmla="*/ 47845 w 58323"/>
                    <a:gd name="connsiteY14" fmla="*/ 57497 h 91526"/>
                    <a:gd name="connsiteX15" fmla="*/ 42984 w 58323"/>
                    <a:gd name="connsiteY15" fmla="*/ 76026 h 91526"/>
                    <a:gd name="connsiteX16" fmla="*/ 29632 w 58323"/>
                    <a:gd name="connsiteY16" fmla="*/ 82748 h 91526"/>
                    <a:gd name="connsiteX17" fmla="*/ 16262 w 58323"/>
                    <a:gd name="connsiteY17" fmla="*/ 76026 h 91526"/>
                    <a:gd name="connsiteX18" fmla="*/ 11402 w 58323"/>
                    <a:gd name="connsiteY18" fmla="*/ 57497 h 91526"/>
                    <a:gd name="connsiteX19" fmla="*/ 16262 w 58323"/>
                    <a:gd name="connsiteY19" fmla="*/ 38968 h 91526"/>
                    <a:gd name="connsiteX20" fmla="*/ 29632 w 58323"/>
                    <a:gd name="connsiteY20" fmla="*/ 32246 h 91526"/>
                    <a:gd name="connsiteX21" fmla="*/ 42984 w 58323"/>
                    <a:gd name="connsiteY21" fmla="*/ 38968 h 91526"/>
                    <a:gd name="connsiteX22" fmla="*/ 47845 w 58323"/>
                    <a:gd name="connsiteY22" fmla="*/ 57497 h 91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8323" h="91526">
                      <a:moveTo>
                        <a:pt x="11402" y="34741"/>
                      </a:moveTo>
                      <a:lnTo>
                        <a:pt x="11402" y="179"/>
                      </a:lnTo>
                      <a:lnTo>
                        <a:pt x="638" y="179"/>
                      </a:lnTo>
                      <a:lnTo>
                        <a:pt x="638" y="90141"/>
                      </a:lnTo>
                      <a:lnTo>
                        <a:pt x="11402" y="90141"/>
                      </a:lnTo>
                      <a:lnTo>
                        <a:pt x="11402" y="80253"/>
                      </a:lnTo>
                      <a:cubicBezTo>
                        <a:pt x="13661" y="84126"/>
                        <a:pt x="16504" y="87000"/>
                        <a:pt x="19930" y="88875"/>
                      </a:cubicBezTo>
                      <a:cubicBezTo>
                        <a:pt x="23369" y="90762"/>
                        <a:pt x="27472" y="91705"/>
                        <a:pt x="32240" y="91705"/>
                      </a:cubicBezTo>
                      <a:cubicBezTo>
                        <a:pt x="40160" y="91705"/>
                        <a:pt x="46591" y="88564"/>
                        <a:pt x="51532" y="82283"/>
                      </a:cubicBezTo>
                      <a:cubicBezTo>
                        <a:pt x="56485" y="76001"/>
                        <a:pt x="58962" y="67739"/>
                        <a:pt x="58962" y="57497"/>
                      </a:cubicBezTo>
                      <a:cubicBezTo>
                        <a:pt x="58962" y="47255"/>
                        <a:pt x="56485" y="38987"/>
                        <a:pt x="51532" y="32693"/>
                      </a:cubicBezTo>
                      <a:cubicBezTo>
                        <a:pt x="46591" y="26411"/>
                        <a:pt x="40160" y="23270"/>
                        <a:pt x="32240" y="23270"/>
                      </a:cubicBezTo>
                      <a:cubicBezTo>
                        <a:pt x="27472" y="23270"/>
                        <a:pt x="23369" y="24213"/>
                        <a:pt x="19930" y="26100"/>
                      </a:cubicBezTo>
                      <a:cubicBezTo>
                        <a:pt x="16504" y="27987"/>
                        <a:pt x="13661" y="30868"/>
                        <a:pt x="11402" y="34741"/>
                      </a:cubicBezTo>
                      <a:close/>
                      <a:moveTo>
                        <a:pt x="47845" y="57497"/>
                      </a:moveTo>
                      <a:cubicBezTo>
                        <a:pt x="47845" y="65368"/>
                        <a:pt x="46224" y="71544"/>
                        <a:pt x="42984" y="76026"/>
                      </a:cubicBezTo>
                      <a:cubicBezTo>
                        <a:pt x="39744" y="80507"/>
                        <a:pt x="35293" y="82748"/>
                        <a:pt x="29632" y="82748"/>
                      </a:cubicBezTo>
                      <a:cubicBezTo>
                        <a:pt x="23959" y="82748"/>
                        <a:pt x="19502" y="80507"/>
                        <a:pt x="16262" y="76026"/>
                      </a:cubicBezTo>
                      <a:cubicBezTo>
                        <a:pt x="13022" y="71544"/>
                        <a:pt x="11402" y="65368"/>
                        <a:pt x="11402" y="57497"/>
                      </a:cubicBezTo>
                      <a:cubicBezTo>
                        <a:pt x="11402" y="49626"/>
                        <a:pt x="13022" y="43450"/>
                        <a:pt x="16262" y="38968"/>
                      </a:cubicBezTo>
                      <a:cubicBezTo>
                        <a:pt x="19502" y="34486"/>
                        <a:pt x="23959" y="32246"/>
                        <a:pt x="29632" y="32246"/>
                      </a:cubicBezTo>
                      <a:cubicBezTo>
                        <a:pt x="35293" y="32246"/>
                        <a:pt x="39744" y="34486"/>
                        <a:pt x="42984" y="38968"/>
                      </a:cubicBezTo>
                      <a:cubicBezTo>
                        <a:pt x="46224" y="43450"/>
                        <a:pt x="47845" y="49626"/>
                        <a:pt x="47845" y="5749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8" name="Figura a mano libera: forma 387">
                  <a:extLst>
                    <a:ext uri="{FF2B5EF4-FFF2-40B4-BE49-F238E27FC236}">
                      <a16:creationId xmlns:a16="http://schemas.microsoft.com/office/drawing/2014/main" id="{8B9F5C7F-1488-C25F-2323-C8A6A44CA1C7}"/>
                    </a:ext>
                  </a:extLst>
                </p:cNvPr>
                <p:cNvSpPr/>
                <p:nvPr/>
              </p:nvSpPr>
              <p:spPr>
                <a:xfrm rot="-5400000" flipV="1">
                  <a:off x="5889973" y="3980268"/>
                  <a:ext cx="40670" cy="83686"/>
                </a:xfrm>
                <a:custGeom>
                  <a:avLst/>
                  <a:gdLst>
                    <a:gd name="connsiteX0" fmla="*/ 19271 w 40670"/>
                    <a:gd name="connsiteY0" fmla="*/ 83839 h 83686"/>
                    <a:gd name="connsiteX1" fmla="*/ 19271 w 40670"/>
                    <a:gd name="connsiteY1" fmla="*/ 65329 h 83686"/>
                    <a:gd name="connsiteX2" fmla="*/ 41319 w 40670"/>
                    <a:gd name="connsiteY2" fmla="*/ 65329 h 83686"/>
                    <a:gd name="connsiteX3" fmla="*/ 41319 w 40670"/>
                    <a:gd name="connsiteY3" fmla="*/ 57005 h 83686"/>
                    <a:gd name="connsiteX4" fmla="*/ 19271 w 40670"/>
                    <a:gd name="connsiteY4" fmla="*/ 57005 h 83686"/>
                    <a:gd name="connsiteX5" fmla="*/ 19271 w 40670"/>
                    <a:gd name="connsiteY5" fmla="*/ 21623 h 83686"/>
                    <a:gd name="connsiteX6" fmla="*/ 21449 w 40670"/>
                    <a:gd name="connsiteY6" fmla="*/ 11381 h 83686"/>
                    <a:gd name="connsiteX7" fmla="*/ 30332 w 40670"/>
                    <a:gd name="connsiteY7" fmla="*/ 9109 h 83686"/>
                    <a:gd name="connsiteX8" fmla="*/ 41319 w 40670"/>
                    <a:gd name="connsiteY8" fmla="*/ 9109 h 83686"/>
                    <a:gd name="connsiteX9" fmla="*/ 41319 w 40670"/>
                    <a:gd name="connsiteY9" fmla="*/ 152 h 83686"/>
                    <a:gd name="connsiteX10" fmla="*/ 30332 w 40670"/>
                    <a:gd name="connsiteY10" fmla="*/ 152 h 83686"/>
                    <a:gd name="connsiteX11" fmla="*/ 13219 w 40670"/>
                    <a:gd name="connsiteY11" fmla="*/ 4771 h 83686"/>
                    <a:gd name="connsiteX12" fmla="*/ 8507 w 40670"/>
                    <a:gd name="connsiteY12" fmla="*/ 21623 h 83686"/>
                    <a:gd name="connsiteX13" fmla="*/ 8507 w 40670"/>
                    <a:gd name="connsiteY13" fmla="*/ 57005 h 83686"/>
                    <a:gd name="connsiteX14" fmla="*/ 649 w 40670"/>
                    <a:gd name="connsiteY14" fmla="*/ 57005 h 83686"/>
                    <a:gd name="connsiteX15" fmla="*/ 649 w 40670"/>
                    <a:gd name="connsiteY15" fmla="*/ 65329 h 83686"/>
                    <a:gd name="connsiteX16" fmla="*/ 8507 w 40670"/>
                    <a:gd name="connsiteY16" fmla="*/ 65329 h 83686"/>
                    <a:gd name="connsiteX17" fmla="*/ 8507 w 40670"/>
                    <a:gd name="connsiteY17" fmla="*/ 83839 h 83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70" h="83686">
                      <a:moveTo>
                        <a:pt x="19271" y="83839"/>
                      </a:moveTo>
                      <a:lnTo>
                        <a:pt x="19271" y="65329"/>
                      </a:lnTo>
                      <a:lnTo>
                        <a:pt x="41319" y="65329"/>
                      </a:lnTo>
                      <a:lnTo>
                        <a:pt x="41319" y="57005"/>
                      </a:lnTo>
                      <a:lnTo>
                        <a:pt x="19271" y="57005"/>
                      </a:lnTo>
                      <a:lnTo>
                        <a:pt x="19271" y="21623"/>
                      </a:lnTo>
                      <a:cubicBezTo>
                        <a:pt x="19271" y="16310"/>
                        <a:pt x="19997" y="12896"/>
                        <a:pt x="21449" y="11381"/>
                      </a:cubicBezTo>
                      <a:cubicBezTo>
                        <a:pt x="22902" y="9867"/>
                        <a:pt x="25863" y="9109"/>
                        <a:pt x="30332" y="9109"/>
                      </a:cubicBezTo>
                      <a:lnTo>
                        <a:pt x="41319" y="9109"/>
                      </a:lnTo>
                      <a:lnTo>
                        <a:pt x="41319" y="152"/>
                      </a:lnTo>
                      <a:lnTo>
                        <a:pt x="30332" y="152"/>
                      </a:lnTo>
                      <a:cubicBezTo>
                        <a:pt x="22064" y="152"/>
                        <a:pt x="16360" y="1692"/>
                        <a:pt x="13219" y="4771"/>
                      </a:cubicBezTo>
                      <a:cubicBezTo>
                        <a:pt x="10078" y="7862"/>
                        <a:pt x="8507" y="13479"/>
                        <a:pt x="8507" y="21623"/>
                      </a:cubicBezTo>
                      <a:lnTo>
                        <a:pt x="8507" y="57005"/>
                      </a:lnTo>
                      <a:lnTo>
                        <a:pt x="649" y="57005"/>
                      </a:lnTo>
                      <a:lnTo>
                        <a:pt x="649" y="65329"/>
                      </a:lnTo>
                      <a:lnTo>
                        <a:pt x="8507" y="65329"/>
                      </a:lnTo>
                      <a:lnTo>
                        <a:pt x="8507" y="838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9" name="Figura a mano libera: forma 388">
                  <a:extLst>
                    <a:ext uri="{FF2B5EF4-FFF2-40B4-BE49-F238E27FC236}">
                      <a16:creationId xmlns:a16="http://schemas.microsoft.com/office/drawing/2014/main" id="{1343E650-9FA1-F8D6-4FBF-EAC0823E2DAE}"/>
                    </a:ext>
                  </a:extLst>
                </p:cNvPr>
                <p:cNvSpPr/>
                <p:nvPr/>
              </p:nvSpPr>
              <p:spPr>
                <a:xfrm rot="-5400000" flipV="1">
                  <a:off x="5879573" y="3915522"/>
                  <a:ext cx="54599" cy="90557"/>
                </a:xfrm>
                <a:custGeom>
                  <a:avLst/>
                  <a:gdLst>
                    <a:gd name="connsiteX0" fmla="*/ 55235 w 54599"/>
                    <a:gd name="connsiteY0" fmla="*/ 39488 h 90557"/>
                    <a:gd name="connsiteX1" fmla="*/ 55235 w 54599"/>
                    <a:gd name="connsiteY1" fmla="*/ 140 h 90557"/>
                    <a:gd name="connsiteX2" fmla="*/ 44528 w 54599"/>
                    <a:gd name="connsiteY2" fmla="*/ 140 h 90557"/>
                    <a:gd name="connsiteX3" fmla="*/ 44528 w 54599"/>
                    <a:gd name="connsiteY3" fmla="*/ 39134 h 90557"/>
                    <a:gd name="connsiteX4" fmla="*/ 40915 w 54599"/>
                    <a:gd name="connsiteY4" fmla="*/ 52970 h 90557"/>
                    <a:gd name="connsiteX5" fmla="*/ 30096 w 54599"/>
                    <a:gd name="connsiteY5" fmla="*/ 57570 h 90557"/>
                    <a:gd name="connsiteX6" fmla="*/ 16409 w 54599"/>
                    <a:gd name="connsiteY6" fmla="*/ 52039 h 90557"/>
                    <a:gd name="connsiteX7" fmla="*/ 11400 w 54599"/>
                    <a:gd name="connsiteY7" fmla="*/ 36974 h 90557"/>
                    <a:gd name="connsiteX8" fmla="*/ 11400 w 54599"/>
                    <a:gd name="connsiteY8" fmla="*/ 140 h 90557"/>
                    <a:gd name="connsiteX9" fmla="*/ 636 w 54599"/>
                    <a:gd name="connsiteY9" fmla="*/ 140 h 90557"/>
                    <a:gd name="connsiteX10" fmla="*/ 636 w 54599"/>
                    <a:gd name="connsiteY10" fmla="*/ 90698 h 90557"/>
                    <a:gd name="connsiteX11" fmla="*/ 11400 w 54599"/>
                    <a:gd name="connsiteY11" fmla="*/ 90698 h 90557"/>
                    <a:gd name="connsiteX12" fmla="*/ 11400 w 54599"/>
                    <a:gd name="connsiteY12" fmla="*/ 55186 h 90557"/>
                    <a:gd name="connsiteX13" fmla="*/ 20450 w 54599"/>
                    <a:gd name="connsiteY13" fmla="*/ 63976 h 90557"/>
                    <a:gd name="connsiteX14" fmla="*/ 32480 w 54599"/>
                    <a:gd name="connsiteY14" fmla="*/ 66881 h 90557"/>
                    <a:gd name="connsiteX15" fmla="*/ 49463 w 54599"/>
                    <a:gd name="connsiteY15" fmla="*/ 59935 h 90557"/>
                    <a:gd name="connsiteX16" fmla="*/ 55235 w 54599"/>
                    <a:gd name="connsiteY16" fmla="*/ 39488 h 9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599" h="90557">
                      <a:moveTo>
                        <a:pt x="55235" y="39488"/>
                      </a:moveTo>
                      <a:lnTo>
                        <a:pt x="55235" y="140"/>
                      </a:lnTo>
                      <a:lnTo>
                        <a:pt x="44528" y="140"/>
                      </a:lnTo>
                      <a:lnTo>
                        <a:pt x="44528" y="39134"/>
                      </a:lnTo>
                      <a:cubicBezTo>
                        <a:pt x="44528" y="45304"/>
                        <a:pt x="43324" y="49916"/>
                        <a:pt x="40915" y="52970"/>
                      </a:cubicBezTo>
                      <a:cubicBezTo>
                        <a:pt x="38507" y="56037"/>
                        <a:pt x="34900" y="57570"/>
                        <a:pt x="30096" y="57570"/>
                      </a:cubicBezTo>
                      <a:cubicBezTo>
                        <a:pt x="24311" y="57570"/>
                        <a:pt x="19748" y="55726"/>
                        <a:pt x="16409" y="52039"/>
                      </a:cubicBezTo>
                      <a:cubicBezTo>
                        <a:pt x="13069" y="48365"/>
                        <a:pt x="11400" y="43343"/>
                        <a:pt x="11400" y="36974"/>
                      </a:cubicBezTo>
                      <a:lnTo>
                        <a:pt x="11400" y="140"/>
                      </a:lnTo>
                      <a:lnTo>
                        <a:pt x="636" y="140"/>
                      </a:lnTo>
                      <a:lnTo>
                        <a:pt x="636" y="90698"/>
                      </a:lnTo>
                      <a:lnTo>
                        <a:pt x="11400" y="90698"/>
                      </a:lnTo>
                      <a:lnTo>
                        <a:pt x="11400" y="55186"/>
                      </a:lnTo>
                      <a:cubicBezTo>
                        <a:pt x="13969" y="59109"/>
                        <a:pt x="16986" y="62039"/>
                        <a:pt x="20450" y="63976"/>
                      </a:cubicBezTo>
                      <a:cubicBezTo>
                        <a:pt x="23926" y="65913"/>
                        <a:pt x="27936" y="66881"/>
                        <a:pt x="32480" y="66881"/>
                      </a:cubicBezTo>
                      <a:cubicBezTo>
                        <a:pt x="39965" y="66881"/>
                        <a:pt x="45626" y="64566"/>
                        <a:pt x="49463" y="59935"/>
                      </a:cubicBezTo>
                      <a:cubicBezTo>
                        <a:pt x="53311" y="55304"/>
                        <a:pt x="55235" y="48489"/>
                        <a:pt x="55235" y="394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90" name="Figura a mano libera: forma 389">
              <a:extLst>
                <a:ext uri="{FF2B5EF4-FFF2-40B4-BE49-F238E27FC236}">
                  <a16:creationId xmlns:a16="http://schemas.microsoft.com/office/drawing/2014/main" id="{D79619C6-AE70-E202-8BA1-FFE42D4B7CD1}"/>
                </a:ext>
              </a:extLst>
            </p:cNvPr>
            <p:cNvSpPr/>
            <p:nvPr/>
          </p:nvSpPr>
          <p:spPr>
            <a:xfrm>
              <a:off x="6341022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igura a mano libera: forma 390">
              <a:extLst>
                <a:ext uri="{FF2B5EF4-FFF2-40B4-BE49-F238E27FC236}">
                  <a16:creationId xmlns:a16="http://schemas.microsoft.com/office/drawing/2014/main" id="{EAB90D02-9506-E379-A2E8-B4C682DC08EF}"/>
                </a:ext>
              </a:extLst>
            </p:cNvPr>
            <p:cNvSpPr/>
            <p:nvPr/>
          </p:nvSpPr>
          <p:spPr>
            <a:xfrm>
              <a:off x="9296681" y="3095438"/>
              <a:ext cx="6621" cy="2018904"/>
            </a:xfrm>
            <a:custGeom>
              <a:avLst/>
              <a:gdLst>
                <a:gd name="connsiteX0" fmla="*/ 0 w 6621"/>
                <a:gd name="connsiteY0" fmla="*/ 2018905 h 2018904"/>
                <a:gd name="connsiteX1" fmla="*/ 0 w 6621"/>
                <a:gd name="connsiteY1" fmla="*/ 0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1" h="2018904">
                  <a:moveTo>
                    <a:pt x="0" y="2018905"/>
                  </a:moveTo>
                  <a:lnTo>
                    <a:pt x="0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igura a mano libera: forma 391">
              <a:extLst>
                <a:ext uri="{FF2B5EF4-FFF2-40B4-BE49-F238E27FC236}">
                  <a16:creationId xmlns:a16="http://schemas.microsoft.com/office/drawing/2014/main" id="{A8EF362C-4315-4742-EEDB-8462EB1ACDC3}"/>
                </a:ext>
              </a:extLst>
            </p:cNvPr>
            <p:cNvSpPr/>
            <p:nvPr/>
          </p:nvSpPr>
          <p:spPr>
            <a:xfrm>
              <a:off x="6341022" y="5114343"/>
              <a:ext cx="2955658" cy="6621"/>
            </a:xfrm>
            <a:custGeom>
              <a:avLst/>
              <a:gdLst>
                <a:gd name="connsiteX0" fmla="*/ 0 w 2955658"/>
                <a:gd name="connsiteY0" fmla="*/ 0 h 6621"/>
                <a:gd name="connsiteX1" fmla="*/ 2955659 w 2955658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8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igura a mano libera: forma 392">
              <a:extLst>
                <a:ext uri="{FF2B5EF4-FFF2-40B4-BE49-F238E27FC236}">
                  <a16:creationId xmlns:a16="http://schemas.microsoft.com/office/drawing/2014/main" id="{48F6A241-E5E6-1E47-8D6C-5E6DD41D3FDC}"/>
                </a:ext>
              </a:extLst>
            </p:cNvPr>
            <p:cNvSpPr/>
            <p:nvPr/>
          </p:nvSpPr>
          <p:spPr>
            <a:xfrm>
              <a:off x="6341022" y="3095438"/>
              <a:ext cx="2955658" cy="6621"/>
            </a:xfrm>
            <a:custGeom>
              <a:avLst/>
              <a:gdLst>
                <a:gd name="connsiteX0" fmla="*/ 0 w 2955658"/>
                <a:gd name="connsiteY0" fmla="*/ 0 h 6621"/>
                <a:gd name="connsiteX1" fmla="*/ 2955659 w 2955658"/>
                <a:gd name="connsiteY1" fmla="*/ 0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58" h="6621">
                  <a:moveTo>
                    <a:pt x="0" y="0"/>
                  </a:moveTo>
                  <a:lnTo>
                    <a:pt x="2955659" y="0"/>
                  </a:lnTo>
                </a:path>
              </a:pathLst>
            </a:custGeom>
            <a:noFill/>
            <a:ln w="529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4" name="Segnaposto contenuto 102">
              <a:extLst>
                <a:ext uri="{FF2B5EF4-FFF2-40B4-BE49-F238E27FC236}">
                  <a16:creationId xmlns:a16="http://schemas.microsoft.com/office/drawing/2014/main" id="{D97568A0-2BCD-E1CA-62B7-020E5F67F897}"/>
                </a:ext>
              </a:extLst>
            </p:cNvPr>
            <p:cNvGrpSpPr/>
            <p:nvPr/>
          </p:nvGrpSpPr>
          <p:grpSpPr>
            <a:xfrm>
              <a:off x="7760945" y="2843021"/>
              <a:ext cx="126521" cy="86889"/>
              <a:chOff x="7760945" y="2843021"/>
              <a:chExt cx="126521" cy="86889"/>
            </a:xfrm>
            <a:solidFill>
              <a:srgbClr val="000000"/>
            </a:solidFill>
          </p:grpSpPr>
          <p:sp>
            <p:nvSpPr>
              <p:cNvPr id="395" name="Figura a mano libera: forma 394">
                <a:extLst>
                  <a:ext uri="{FF2B5EF4-FFF2-40B4-BE49-F238E27FC236}">
                    <a16:creationId xmlns:a16="http://schemas.microsoft.com/office/drawing/2014/main" id="{A9676E42-55A3-F938-9524-D26D1FEEFE23}"/>
                  </a:ext>
                </a:extLst>
              </p:cNvPr>
              <p:cNvSpPr/>
              <p:nvPr/>
            </p:nvSpPr>
            <p:spPr>
              <a:xfrm flipV="1">
                <a:off x="7760945" y="2843021"/>
                <a:ext cx="49925" cy="86889"/>
              </a:xfrm>
              <a:custGeom>
                <a:avLst/>
                <a:gdLst>
                  <a:gd name="connsiteX0" fmla="*/ 921 w 49925"/>
                  <a:gd name="connsiteY0" fmla="*/ 86869 h 86889"/>
                  <a:gd name="connsiteX1" fmla="*/ 50846 w 49925"/>
                  <a:gd name="connsiteY1" fmla="*/ 86869 h 86889"/>
                  <a:gd name="connsiteX2" fmla="*/ 50846 w 49925"/>
                  <a:gd name="connsiteY2" fmla="*/ 76962 h 86889"/>
                  <a:gd name="connsiteX3" fmla="*/ 12672 w 49925"/>
                  <a:gd name="connsiteY3" fmla="*/ 76962 h 86889"/>
                  <a:gd name="connsiteX4" fmla="*/ 12672 w 49925"/>
                  <a:gd name="connsiteY4" fmla="*/ 51357 h 86889"/>
                  <a:gd name="connsiteX5" fmla="*/ 47122 w 49925"/>
                  <a:gd name="connsiteY5" fmla="*/ 51357 h 86889"/>
                  <a:gd name="connsiteX6" fmla="*/ 47122 w 49925"/>
                  <a:gd name="connsiteY6" fmla="*/ 41469 h 86889"/>
                  <a:gd name="connsiteX7" fmla="*/ 12672 w 49925"/>
                  <a:gd name="connsiteY7" fmla="*/ 41469 h 86889"/>
                  <a:gd name="connsiteX8" fmla="*/ 12672 w 49925"/>
                  <a:gd name="connsiteY8" fmla="*/ -20 h 86889"/>
                  <a:gd name="connsiteX9" fmla="*/ 921 w 49925"/>
                  <a:gd name="connsiteY9" fmla="*/ -20 h 8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925" h="86889">
                    <a:moveTo>
                      <a:pt x="921" y="86869"/>
                    </a:moveTo>
                    <a:lnTo>
                      <a:pt x="50846" y="86869"/>
                    </a:lnTo>
                    <a:lnTo>
                      <a:pt x="50846" y="76962"/>
                    </a:lnTo>
                    <a:lnTo>
                      <a:pt x="12672" y="76962"/>
                    </a:lnTo>
                    <a:lnTo>
                      <a:pt x="12672" y="51357"/>
                    </a:lnTo>
                    <a:lnTo>
                      <a:pt x="47122" y="51357"/>
                    </a:lnTo>
                    <a:lnTo>
                      <a:pt x="47122" y="41469"/>
                    </a:lnTo>
                    <a:lnTo>
                      <a:pt x="12672" y="41469"/>
                    </a:lnTo>
                    <a:lnTo>
                      <a:pt x="12672" y="-20"/>
                    </a:lnTo>
                    <a:lnTo>
                      <a:pt x="921" y="-20"/>
                    </a:ln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igura a mano libera: forma 395">
                <a:extLst>
                  <a:ext uri="{FF2B5EF4-FFF2-40B4-BE49-F238E27FC236}">
                    <a16:creationId xmlns:a16="http://schemas.microsoft.com/office/drawing/2014/main" id="{35C07F1D-0070-308B-EF9D-4D853B832300}"/>
                  </a:ext>
                </a:extLst>
              </p:cNvPr>
              <p:cNvSpPr/>
              <p:nvPr/>
            </p:nvSpPr>
            <p:spPr>
              <a:xfrm flipV="1">
                <a:off x="7807858" y="2843021"/>
                <a:ext cx="79608" cy="86889"/>
              </a:xfrm>
              <a:custGeom>
                <a:avLst/>
                <a:gdLst>
                  <a:gd name="connsiteX0" fmla="*/ 40741 w 79608"/>
                  <a:gd name="connsiteY0" fmla="*/ 75286 h 86889"/>
                  <a:gd name="connsiteX1" fmla="*/ 24782 w 79608"/>
                  <a:gd name="connsiteY1" fmla="*/ 32046 h 86889"/>
                  <a:gd name="connsiteX2" fmla="*/ 56737 w 79608"/>
                  <a:gd name="connsiteY2" fmla="*/ 32046 h 86889"/>
                  <a:gd name="connsiteX3" fmla="*/ 34093 w 79608"/>
                  <a:gd name="connsiteY3" fmla="*/ 86869 h 86889"/>
                  <a:gd name="connsiteX4" fmla="*/ 47426 w 79608"/>
                  <a:gd name="connsiteY4" fmla="*/ 86869 h 86889"/>
                  <a:gd name="connsiteX5" fmla="*/ 80535 w 79608"/>
                  <a:gd name="connsiteY5" fmla="*/ -20 h 86889"/>
                  <a:gd name="connsiteX6" fmla="*/ 68319 w 79608"/>
                  <a:gd name="connsiteY6" fmla="*/ -20 h 86889"/>
                  <a:gd name="connsiteX7" fmla="*/ 60405 w 79608"/>
                  <a:gd name="connsiteY7" fmla="*/ 22270 h 86889"/>
                  <a:gd name="connsiteX8" fmla="*/ 21243 w 79608"/>
                  <a:gd name="connsiteY8" fmla="*/ 22270 h 86889"/>
                  <a:gd name="connsiteX9" fmla="*/ 13329 w 79608"/>
                  <a:gd name="connsiteY9" fmla="*/ -20 h 86889"/>
                  <a:gd name="connsiteX10" fmla="*/ 927 w 79608"/>
                  <a:gd name="connsiteY10" fmla="*/ -20 h 8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9608" h="86889">
                    <a:moveTo>
                      <a:pt x="40741" y="75286"/>
                    </a:moveTo>
                    <a:lnTo>
                      <a:pt x="24782" y="32046"/>
                    </a:lnTo>
                    <a:lnTo>
                      <a:pt x="56737" y="32046"/>
                    </a:lnTo>
                    <a:close/>
                    <a:moveTo>
                      <a:pt x="34093" y="86869"/>
                    </a:moveTo>
                    <a:lnTo>
                      <a:pt x="47426" y="86869"/>
                    </a:lnTo>
                    <a:lnTo>
                      <a:pt x="80535" y="-20"/>
                    </a:lnTo>
                    <a:lnTo>
                      <a:pt x="68319" y="-20"/>
                    </a:lnTo>
                    <a:lnTo>
                      <a:pt x="60405" y="22270"/>
                    </a:lnTo>
                    <a:lnTo>
                      <a:pt x="21243" y="22270"/>
                    </a:lnTo>
                    <a:lnTo>
                      <a:pt x="13329" y="-20"/>
                    </a:lnTo>
                    <a:lnTo>
                      <a:pt x="927" y="-20"/>
                    </a:lnTo>
                    <a:close/>
                  </a:path>
                </a:pathLst>
              </a:custGeom>
              <a:solidFill>
                <a:srgbClr val="000000"/>
              </a:solidFill>
              <a:ln w="119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97" name="Segnaposto contenuto 102">
            <a:extLst>
              <a:ext uri="{FF2B5EF4-FFF2-40B4-BE49-F238E27FC236}">
                <a16:creationId xmlns:a16="http://schemas.microsoft.com/office/drawing/2014/main" id="{EF86C8BC-CFF9-784F-DFA5-EEBDC527D563}"/>
              </a:ext>
            </a:extLst>
          </p:cNvPr>
          <p:cNvGrpSpPr/>
          <p:nvPr/>
        </p:nvGrpSpPr>
        <p:grpSpPr>
          <a:xfrm>
            <a:off x="10747532" y="2934849"/>
            <a:ext cx="466744" cy="2109055"/>
            <a:chOff x="9703084" y="3052263"/>
            <a:chExt cx="466744" cy="2109055"/>
          </a:xfrm>
        </p:grpSpPr>
        <p:sp>
          <p:nvSpPr>
            <p:cNvPr id="398" name="Figura a mano libera: forma 397">
              <a:extLst>
                <a:ext uri="{FF2B5EF4-FFF2-40B4-BE49-F238E27FC236}">
                  <a16:creationId xmlns:a16="http://schemas.microsoft.com/office/drawing/2014/main" id="{2CE18761-E9B8-CE55-E423-03F6E0A9B296}"/>
                </a:ext>
              </a:extLst>
            </p:cNvPr>
            <p:cNvSpPr/>
            <p:nvPr/>
          </p:nvSpPr>
          <p:spPr>
            <a:xfrm>
              <a:off x="9703084" y="3095438"/>
              <a:ext cx="100971" cy="2018904"/>
            </a:xfrm>
            <a:custGeom>
              <a:avLst/>
              <a:gdLst>
                <a:gd name="connsiteX0" fmla="*/ 0 w 100971"/>
                <a:gd name="connsiteY0" fmla="*/ 2018905 h 2018904"/>
                <a:gd name="connsiteX1" fmla="*/ 0 w 100971"/>
                <a:gd name="connsiteY1" fmla="*/ 1817014 h 2018904"/>
                <a:gd name="connsiteX2" fmla="*/ 0 w 100971"/>
                <a:gd name="connsiteY2" fmla="*/ 201890 h 2018904"/>
                <a:gd name="connsiteX3" fmla="*/ 0 w 100971"/>
                <a:gd name="connsiteY3" fmla="*/ 0 h 2018904"/>
                <a:gd name="connsiteX4" fmla="*/ 100972 w 100971"/>
                <a:gd name="connsiteY4" fmla="*/ 0 h 2018904"/>
                <a:gd name="connsiteX5" fmla="*/ 100972 w 100971"/>
                <a:gd name="connsiteY5" fmla="*/ 201890 h 2018904"/>
                <a:gd name="connsiteX6" fmla="*/ 100972 w 100971"/>
                <a:gd name="connsiteY6" fmla="*/ 1817014 h 2018904"/>
                <a:gd name="connsiteX7" fmla="*/ 100972 w 100971"/>
                <a:gd name="connsiteY7" fmla="*/ 2018905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71" h="2018904">
                  <a:moveTo>
                    <a:pt x="0" y="2018905"/>
                  </a:moveTo>
                  <a:lnTo>
                    <a:pt x="0" y="1817014"/>
                  </a:lnTo>
                  <a:lnTo>
                    <a:pt x="0" y="201890"/>
                  </a:lnTo>
                  <a:lnTo>
                    <a:pt x="0" y="0"/>
                  </a:lnTo>
                  <a:lnTo>
                    <a:pt x="100972" y="0"/>
                  </a:lnTo>
                  <a:lnTo>
                    <a:pt x="100972" y="201890"/>
                  </a:lnTo>
                  <a:lnTo>
                    <a:pt x="100972" y="1817014"/>
                  </a:lnTo>
                  <a:lnTo>
                    <a:pt x="100972" y="2018905"/>
                  </a:lnTo>
                  <a:close/>
                </a:path>
              </a:pathLst>
            </a:custGeom>
            <a:solidFill>
              <a:srgbClr val="FFFFFF"/>
            </a:solidFill>
            <a:ln w="6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9" name="Segnaposto contenuto 102">
              <a:extLst>
                <a:ext uri="{FF2B5EF4-FFF2-40B4-BE49-F238E27FC236}">
                  <a16:creationId xmlns:a16="http://schemas.microsoft.com/office/drawing/2014/main" id="{E5F2A0E9-9468-CAE1-EF94-B0B894C350E4}"/>
                </a:ext>
              </a:extLst>
            </p:cNvPr>
            <p:cNvGrpSpPr/>
            <p:nvPr/>
          </p:nvGrpSpPr>
          <p:grpSpPr>
            <a:xfrm>
              <a:off x="9703084" y="3095438"/>
              <a:ext cx="100971" cy="2018904"/>
              <a:chOff x="9703084" y="3095438"/>
              <a:chExt cx="100971" cy="2018904"/>
            </a:xfrm>
          </p:grpSpPr>
          <p:sp>
            <p:nvSpPr>
              <p:cNvPr id="400" name="Figura a mano libera: forma 399">
                <a:extLst>
                  <a:ext uri="{FF2B5EF4-FFF2-40B4-BE49-F238E27FC236}">
                    <a16:creationId xmlns:a16="http://schemas.microsoft.com/office/drawing/2014/main" id="{6FDDA7E8-9C6A-7159-3F5C-B58FD275DE6F}"/>
                  </a:ext>
                </a:extLst>
              </p:cNvPr>
              <p:cNvSpPr/>
              <p:nvPr/>
            </p:nvSpPr>
            <p:spPr>
              <a:xfrm>
                <a:off x="9703084" y="4912452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6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igura a mano libera: forma 400">
                <a:extLst>
                  <a:ext uri="{FF2B5EF4-FFF2-40B4-BE49-F238E27FC236}">
                    <a16:creationId xmlns:a16="http://schemas.microsoft.com/office/drawing/2014/main" id="{EBBED91A-8206-E59B-934B-6B32B0DC9514}"/>
                  </a:ext>
                </a:extLst>
              </p:cNvPr>
              <p:cNvSpPr/>
              <p:nvPr/>
            </p:nvSpPr>
            <p:spPr>
              <a:xfrm>
                <a:off x="9703084" y="4710562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8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igura a mano libera: forma 401">
                <a:extLst>
                  <a:ext uri="{FF2B5EF4-FFF2-40B4-BE49-F238E27FC236}">
                    <a16:creationId xmlns:a16="http://schemas.microsoft.com/office/drawing/2014/main" id="{C41CBAA0-090A-E939-8E82-D5AA3660FFA1}"/>
                  </a:ext>
                </a:extLst>
              </p:cNvPr>
              <p:cNvSpPr/>
              <p:nvPr/>
            </p:nvSpPr>
            <p:spPr>
              <a:xfrm>
                <a:off x="9703084" y="4508671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A00000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igura a mano libera: forma 402">
                <a:extLst>
                  <a:ext uri="{FF2B5EF4-FFF2-40B4-BE49-F238E27FC236}">
                    <a16:creationId xmlns:a16="http://schemas.microsoft.com/office/drawing/2014/main" id="{D4BFF95C-CE52-1073-A9E1-B9554FEFC24C}"/>
                  </a:ext>
                </a:extLst>
              </p:cNvPr>
              <p:cNvSpPr/>
              <p:nvPr/>
            </p:nvSpPr>
            <p:spPr>
              <a:xfrm>
                <a:off x="9703084" y="4306781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7D63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igura a mano libera: forma 403">
                <a:extLst>
                  <a:ext uri="{FF2B5EF4-FFF2-40B4-BE49-F238E27FC236}">
                    <a16:creationId xmlns:a16="http://schemas.microsoft.com/office/drawing/2014/main" id="{45B86738-BCB2-3CBA-E787-29F798ECED0E}"/>
                  </a:ext>
                </a:extLst>
              </p:cNvPr>
              <p:cNvSpPr/>
              <p:nvPr/>
            </p:nvSpPr>
            <p:spPr>
              <a:xfrm>
                <a:off x="9703084" y="4104890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A997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igura a mano libera: forma 404">
                <a:extLst>
                  <a:ext uri="{FF2B5EF4-FFF2-40B4-BE49-F238E27FC236}">
                    <a16:creationId xmlns:a16="http://schemas.microsoft.com/office/drawing/2014/main" id="{20559287-9D2C-EF54-2BB8-7657AAAB1FAE}"/>
                  </a:ext>
                </a:extLst>
              </p:cNvPr>
              <p:cNvSpPr/>
              <p:nvPr/>
            </p:nvSpPr>
            <p:spPr>
              <a:xfrm>
                <a:off x="9703084" y="3903000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C5BA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igura a mano libera: forma 405">
                <a:extLst>
                  <a:ext uri="{FF2B5EF4-FFF2-40B4-BE49-F238E27FC236}">
                    <a16:creationId xmlns:a16="http://schemas.microsoft.com/office/drawing/2014/main" id="{192D7F75-FB1E-4C7A-ECCD-C65A3E1DB592}"/>
                  </a:ext>
                </a:extLst>
              </p:cNvPr>
              <p:cNvSpPr/>
              <p:nvPr/>
            </p:nvSpPr>
            <p:spPr>
              <a:xfrm>
                <a:off x="9703084" y="3701109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FFE2DC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igura a mano libera: forma 406">
                <a:extLst>
                  <a:ext uri="{FF2B5EF4-FFF2-40B4-BE49-F238E27FC236}">
                    <a16:creationId xmlns:a16="http://schemas.microsoft.com/office/drawing/2014/main" id="{6E8FCD1C-9036-2B32-C918-9B77E92278D5}"/>
                  </a:ext>
                </a:extLst>
              </p:cNvPr>
              <p:cNvSpPr/>
              <p:nvPr/>
            </p:nvSpPr>
            <p:spPr>
              <a:xfrm>
                <a:off x="9703084" y="3499219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4FC3F7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igura a mano libera: forma 407">
                <a:extLst>
                  <a:ext uri="{FF2B5EF4-FFF2-40B4-BE49-F238E27FC236}">
                    <a16:creationId xmlns:a16="http://schemas.microsoft.com/office/drawing/2014/main" id="{04D865F6-635E-D624-72C9-C36758632905}"/>
                  </a:ext>
                </a:extLst>
              </p:cNvPr>
              <p:cNvSpPr/>
              <p:nvPr/>
            </p:nvSpPr>
            <p:spPr>
              <a:xfrm>
                <a:off x="9703084" y="3297328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0288D1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igura a mano libera: forma 408">
                <a:extLst>
                  <a:ext uri="{FF2B5EF4-FFF2-40B4-BE49-F238E27FC236}">
                    <a16:creationId xmlns:a16="http://schemas.microsoft.com/office/drawing/2014/main" id="{A19C9FCD-1173-AB46-1AA3-43277D9254C8}"/>
                  </a:ext>
                </a:extLst>
              </p:cNvPr>
              <p:cNvSpPr/>
              <p:nvPr/>
            </p:nvSpPr>
            <p:spPr>
              <a:xfrm>
                <a:off x="9703084" y="3095438"/>
                <a:ext cx="100971" cy="201890"/>
              </a:xfrm>
              <a:custGeom>
                <a:avLst/>
                <a:gdLst>
                  <a:gd name="connsiteX0" fmla="*/ 0 w 100971"/>
                  <a:gd name="connsiteY0" fmla="*/ 201890 h 201890"/>
                  <a:gd name="connsiteX1" fmla="*/ 100972 w 100971"/>
                  <a:gd name="connsiteY1" fmla="*/ 201890 h 201890"/>
                  <a:gd name="connsiteX2" fmla="*/ 100972 w 100971"/>
                  <a:gd name="connsiteY2" fmla="*/ 0 h 201890"/>
                  <a:gd name="connsiteX3" fmla="*/ 0 w 100971"/>
                  <a:gd name="connsiteY3" fmla="*/ 0 h 201890"/>
                  <a:gd name="connsiteX4" fmla="*/ 0 w 100971"/>
                  <a:gd name="connsiteY4" fmla="*/ 201890 h 20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1" h="201890">
                    <a:moveTo>
                      <a:pt x="0" y="201890"/>
                    </a:moveTo>
                    <a:lnTo>
                      <a:pt x="100972" y="201890"/>
                    </a:lnTo>
                    <a:lnTo>
                      <a:pt x="100972" y="0"/>
                    </a:lnTo>
                    <a:lnTo>
                      <a:pt x="0" y="0"/>
                    </a:lnTo>
                    <a:lnTo>
                      <a:pt x="0" y="201890"/>
                    </a:lnTo>
                  </a:path>
                </a:pathLst>
              </a:custGeom>
              <a:solidFill>
                <a:srgbClr val="01579B"/>
              </a:solidFill>
              <a:ln w="66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0" name="Segnaposto contenuto 102">
              <a:extLst>
                <a:ext uri="{FF2B5EF4-FFF2-40B4-BE49-F238E27FC236}">
                  <a16:creationId xmlns:a16="http://schemas.microsoft.com/office/drawing/2014/main" id="{CFA1FD77-ACC4-A19E-6BB4-E387F9D721FF}"/>
                </a:ext>
              </a:extLst>
            </p:cNvPr>
            <p:cNvGrpSpPr/>
            <p:nvPr/>
          </p:nvGrpSpPr>
          <p:grpSpPr>
            <a:xfrm>
              <a:off x="9804056" y="3052263"/>
              <a:ext cx="365772" cy="2109055"/>
              <a:chOff x="9804056" y="3052263"/>
              <a:chExt cx="365772" cy="2109055"/>
            </a:xfrm>
            <a:solidFill>
              <a:srgbClr val="000000"/>
            </a:solidFill>
          </p:grpSpPr>
          <p:grpSp>
            <p:nvGrpSpPr>
              <p:cNvPr id="411" name="Segnaposto contenuto 102">
                <a:extLst>
                  <a:ext uri="{FF2B5EF4-FFF2-40B4-BE49-F238E27FC236}">
                    <a16:creationId xmlns:a16="http://schemas.microsoft.com/office/drawing/2014/main" id="{0385C830-4A81-D277-A5BE-CFBCEEF999AE}"/>
                  </a:ext>
                </a:extLst>
              </p:cNvPr>
              <p:cNvGrpSpPr/>
              <p:nvPr/>
            </p:nvGrpSpPr>
            <p:grpSpPr>
              <a:xfrm>
                <a:off x="9804056" y="5071170"/>
                <a:ext cx="365772" cy="90148"/>
                <a:chOff x="9804056" y="5071170"/>
                <a:chExt cx="365772" cy="90148"/>
              </a:xfrm>
              <a:solidFill>
                <a:srgbClr val="000000"/>
              </a:solidFill>
            </p:grpSpPr>
            <p:sp>
              <p:nvSpPr>
                <p:cNvPr id="412" name="Figura a mano libera: forma 411">
                  <a:extLst>
                    <a:ext uri="{FF2B5EF4-FFF2-40B4-BE49-F238E27FC236}">
                      <a16:creationId xmlns:a16="http://schemas.microsoft.com/office/drawing/2014/main" id="{C1003785-6284-489E-4412-AE484AB1657F}"/>
                    </a:ext>
                  </a:extLst>
                </p:cNvPr>
                <p:cNvSpPr/>
                <p:nvPr/>
              </p:nvSpPr>
              <p:spPr>
                <a:xfrm>
                  <a:off x="9804056" y="5114343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352 h 6621"/>
                    <a:gd name="connsiteX1" fmla="*/ 24431 w 23173"/>
                    <a:gd name="connsiteY1" fmla="*/ 352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352"/>
                      </a:moveTo>
                      <a:lnTo>
                        <a:pt x="24431" y="352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13" name="Segnaposto contenuto 102">
                  <a:extLst>
                    <a:ext uri="{FF2B5EF4-FFF2-40B4-BE49-F238E27FC236}">
                      <a16:creationId xmlns:a16="http://schemas.microsoft.com/office/drawing/2014/main" id="{00AB5D85-41BA-B62A-0F4B-1B43A87271EA}"/>
                    </a:ext>
                  </a:extLst>
                </p:cNvPr>
                <p:cNvGrpSpPr/>
                <p:nvPr/>
              </p:nvGrpSpPr>
              <p:grpSpPr>
                <a:xfrm>
                  <a:off x="9863029" y="5071170"/>
                  <a:ext cx="306799" cy="90148"/>
                  <a:chOff x="9863029" y="5071170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14" name="Figura a mano libera: forma 413">
                    <a:extLst>
                      <a:ext uri="{FF2B5EF4-FFF2-40B4-BE49-F238E27FC236}">
                        <a16:creationId xmlns:a16="http://schemas.microsoft.com/office/drawing/2014/main" id="{E0005238-9C1B-17DA-02BA-1FDEB0B389F1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5117315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211 h 9888"/>
                      <a:gd name="connsiteX1" fmla="*/ 75828 w 74599"/>
                      <a:gd name="connsiteY1" fmla="*/ 10211 h 9888"/>
                      <a:gd name="connsiteX2" fmla="*/ 75828 w 74599"/>
                      <a:gd name="connsiteY2" fmla="*/ 322 h 9888"/>
                      <a:gd name="connsiteX3" fmla="*/ 1229 w 74599"/>
                      <a:gd name="connsiteY3" fmla="*/ 322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211"/>
                        </a:moveTo>
                        <a:lnTo>
                          <a:pt x="75828" y="10211"/>
                        </a:lnTo>
                        <a:lnTo>
                          <a:pt x="75828" y="322"/>
                        </a:lnTo>
                        <a:lnTo>
                          <a:pt x="1229" y="3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5" name="Figura a mano libera: forma 414">
                    <a:extLst>
                      <a:ext uri="{FF2B5EF4-FFF2-40B4-BE49-F238E27FC236}">
                        <a16:creationId xmlns:a16="http://schemas.microsoft.com/office/drawing/2014/main" id="{1C0BAEEE-0073-A36E-BD0A-FA739C634047}"/>
                      </a:ext>
                    </a:extLst>
                  </p:cNvPr>
                  <p:cNvSpPr/>
                  <p:nvPr/>
                </p:nvSpPr>
                <p:spPr>
                  <a:xfrm flipV="1">
                    <a:off x="9958345" y="5071170"/>
                    <a:ext cx="59589" cy="90148"/>
                  </a:xfrm>
                  <a:custGeom>
                    <a:avLst/>
                    <a:gdLst>
                      <a:gd name="connsiteX0" fmla="*/ 31048 w 59589"/>
                      <a:gd name="connsiteY0" fmla="*/ 43277 h 90148"/>
                      <a:gd name="connsiteX1" fmla="*/ 17863 w 59589"/>
                      <a:gd name="connsiteY1" fmla="*/ 38789 h 90148"/>
                      <a:gd name="connsiteX2" fmla="*/ 13078 w 59589"/>
                      <a:gd name="connsiteY2" fmla="*/ 26461 h 90148"/>
                      <a:gd name="connsiteX3" fmla="*/ 17863 w 59589"/>
                      <a:gd name="connsiteY3" fmla="*/ 14115 h 90148"/>
                      <a:gd name="connsiteX4" fmla="*/ 31048 w 59589"/>
                      <a:gd name="connsiteY4" fmla="*/ 9627 h 90148"/>
                      <a:gd name="connsiteX5" fmla="*/ 44251 w 59589"/>
                      <a:gd name="connsiteY5" fmla="*/ 14134 h 90148"/>
                      <a:gd name="connsiteX6" fmla="*/ 49092 w 59589"/>
                      <a:gd name="connsiteY6" fmla="*/ 26461 h 90148"/>
                      <a:gd name="connsiteX7" fmla="*/ 44288 w 59589"/>
                      <a:gd name="connsiteY7" fmla="*/ 38789 h 90148"/>
                      <a:gd name="connsiteX8" fmla="*/ 31048 w 59589"/>
                      <a:gd name="connsiteY8" fmla="*/ 43277 h 90148"/>
                      <a:gd name="connsiteX9" fmla="*/ 19297 w 59589"/>
                      <a:gd name="connsiteY9" fmla="*/ 48268 h 90148"/>
                      <a:gd name="connsiteX10" fmla="*/ 7510 w 59589"/>
                      <a:gd name="connsiteY10" fmla="*/ 55307 h 90148"/>
                      <a:gd name="connsiteX11" fmla="*/ 3301 w 59589"/>
                      <a:gd name="connsiteY11" fmla="*/ 67951 h 90148"/>
                      <a:gd name="connsiteX12" fmla="*/ 10713 w 59589"/>
                      <a:gd name="connsiteY12" fmla="*/ 84413 h 90148"/>
                      <a:gd name="connsiteX13" fmla="*/ 31048 w 59589"/>
                      <a:gd name="connsiteY13" fmla="*/ 90465 h 90148"/>
                      <a:gd name="connsiteX14" fmla="*/ 51420 w 59589"/>
                      <a:gd name="connsiteY14" fmla="*/ 84413 h 90148"/>
                      <a:gd name="connsiteX15" fmla="*/ 58813 w 59589"/>
                      <a:gd name="connsiteY15" fmla="*/ 67951 h 90148"/>
                      <a:gd name="connsiteX16" fmla="*/ 54586 w 59589"/>
                      <a:gd name="connsiteY16" fmla="*/ 55307 h 90148"/>
                      <a:gd name="connsiteX17" fmla="*/ 42873 w 59589"/>
                      <a:gd name="connsiteY17" fmla="*/ 48268 h 90148"/>
                      <a:gd name="connsiteX18" fmla="*/ 56094 w 59589"/>
                      <a:gd name="connsiteY18" fmla="*/ 40521 h 90148"/>
                      <a:gd name="connsiteX19" fmla="*/ 60843 w 59589"/>
                      <a:gd name="connsiteY19" fmla="*/ 26461 h 90148"/>
                      <a:gd name="connsiteX20" fmla="*/ 53133 w 59589"/>
                      <a:gd name="connsiteY20" fmla="*/ 7057 h 90148"/>
                      <a:gd name="connsiteX21" fmla="*/ 31048 w 59589"/>
                      <a:gd name="connsiteY21" fmla="*/ 316 h 90148"/>
                      <a:gd name="connsiteX22" fmla="*/ 8962 w 59589"/>
                      <a:gd name="connsiteY22" fmla="*/ 7057 h 90148"/>
                      <a:gd name="connsiteX23" fmla="*/ 1253 w 59589"/>
                      <a:gd name="connsiteY23" fmla="*/ 26461 h 90148"/>
                      <a:gd name="connsiteX24" fmla="*/ 6020 w 59589"/>
                      <a:gd name="connsiteY24" fmla="*/ 40521 h 90148"/>
                      <a:gd name="connsiteX25" fmla="*/ 19297 w 59589"/>
                      <a:gd name="connsiteY25" fmla="*/ 48268 h 90148"/>
                      <a:gd name="connsiteX26" fmla="*/ 14996 w 59589"/>
                      <a:gd name="connsiteY26" fmla="*/ 66833 h 90148"/>
                      <a:gd name="connsiteX27" fmla="*/ 19204 w 59589"/>
                      <a:gd name="connsiteY27" fmla="*/ 56312 h 90148"/>
                      <a:gd name="connsiteX28" fmla="*/ 31048 w 59589"/>
                      <a:gd name="connsiteY28" fmla="*/ 52532 h 90148"/>
                      <a:gd name="connsiteX29" fmla="*/ 42891 w 59589"/>
                      <a:gd name="connsiteY29" fmla="*/ 56312 h 90148"/>
                      <a:gd name="connsiteX30" fmla="*/ 47174 w 59589"/>
                      <a:gd name="connsiteY30" fmla="*/ 66833 h 90148"/>
                      <a:gd name="connsiteX31" fmla="*/ 42891 w 59589"/>
                      <a:gd name="connsiteY31" fmla="*/ 77374 h 90148"/>
                      <a:gd name="connsiteX32" fmla="*/ 31048 w 59589"/>
                      <a:gd name="connsiteY32" fmla="*/ 81154 h 90148"/>
                      <a:gd name="connsiteX33" fmla="*/ 19204 w 59589"/>
                      <a:gd name="connsiteY33" fmla="*/ 77374 h 90148"/>
                      <a:gd name="connsiteX34" fmla="*/ 14996 w 59589"/>
                      <a:gd name="connsiteY34" fmla="*/ 6683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9589" h="90148">
                        <a:moveTo>
                          <a:pt x="31048" y="43277"/>
                        </a:moveTo>
                        <a:cubicBezTo>
                          <a:pt x="25461" y="43277"/>
                          <a:pt x="21066" y="41781"/>
                          <a:pt x="17863" y="38789"/>
                        </a:cubicBezTo>
                        <a:cubicBezTo>
                          <a:pt x="14673" y="35797"/>
                          <a:pt x="13078" y="31688"/>
                          <a:pt x="13078" y="26461"/>
                        </a:cubicBezTo>
                        <a:cubicBezTo>
                          <a:pt x="13078" y="21222"/>
                          <a:pt x="14673" y="17107"/>
                          <a:pt x="17863" y="14115"/>
                        </a:cubicBezTo>
                        <a:cubicBezTo>
                          <a:pt x="21066" y="11123"/>
                          <a:pt x="25461" y="9627"/>
                          <a:pt x="31048" y="9627"/>
                        </a:cubicBezTo>
                        <a:cubicBezTo>
                          <a:pt x="36634" y="9627"/>
                          <a:pt x="41035" y="11129"/>
                          <a:pt x="44251" y="14134"/>
                        </a:cubicBezTo>
                        <a:cubicBezTo>
                          <a:pt x="47478" y="17150"/>
                          <a:pt x="49092" y="21260"/>
                          <a:pt x="49092" y="26461"/>
                        </a:cubicBezTo>
                        <a:cubicBezTo>
                          <a:pt x="49092" y="31688"/>
                          <a:pt x="47491" y="35797"/>
                          <a:pt x="44288" y="38789"/>
                        </a:cubicBezTo>
                        <a:cubicBezTo>
                          <a:pt x="41097" y="41781"/>
                          <a:pt x="36684" y="43277"/>
                          <a:pt x="31048" y="43277"/>
                        </a:cubicBezTo>
                        <a:close/>
                        <a:moveTo>
                          <a:pt x="19297" y="48268"/>
                        </a:moveTo>
                        <a:cubicBezTo>
                          <a:pt x="14257" y="49509"/>
                          <a:pt x="10328" y="51855"/>
                          <a:pt x="7510" y="55307"/>
                        </a:cubicBezTo>
                        <a:cubicBezTo>
                          <a:pt x="4704" y="58770"/>
                          <a:pt x="3301" y="62985"/>
                          <a:pt x="3301" y="67951"/>
                        </a:cubicBezTo>
                        <a:cubicBezTo>
                          <a:pt x="3301" y="74891"/>
                          <a:pt x="5772" y="80378"/>
                          <a:pt x="10713" y="84413"/>
                        </a:cubicBezTo>
                        <a:cubicBezTo>
                          <a:pt x="15666" y="88447"/>
                          <a:pt x="22444" y="90465"/>
                          <a:pt x="31048" y="90465"/>
                        </a:cubicBezTo>
                        <a:cubicBezTo>
                          <a:pt x="39701" y="90465"/>
                          <a:pt x="46491" y="88447"/>
                          <a:pt x="51420" y="84413"/>
                        </a:cubicBezTo>
                        <a:cubicBezTo>
                          <a:pt x="56349" y="80378"/>
                          <a:pt x="58813" y="74891"/>
                          <a:pt x="58813" y="67951"/>
                        </a:cubicBezTo>
                        <a:cubicBezTo>
                          <a:pt x="58813" y="62985"/>
                          <a:pt x="57404" y="58770"/>
                          <a:pt x="54586" y="55307"/>
                        </a:cubicBezTo>
                        <a:cubicBezTo>
                          <a:pt x="51780" y="51855"/>
                          <a:pt x="47876" y="49509"/>
                          <a:pt x="42873" y="48268"/>
                        </a:cubicBezTo>
                        <a:cubicBezTo>
                          <a:pt x="48534" y="46952"/>
                          <a:pt x="52941" y="44369"/>
                          <a:pt x="56094" y="40521"/>
                        </a:cubicBezTo>
                        <a:cubicBezTo>
                          <a:pt x="59260" y="36685"/>
                          <a:pt x="60843" y="31998"/>
                          <a:pt x="60843" y="26461"/>
                        </a:cubicBezTo>
                        <a:cubicBezTo>
                          <a:pt x="60843" y="18032"/>
                          <a:pt x="58273" y="11564"/>
                          <a:pt x="53133" y="7057"/>
                        </a:cubicBezTo>
                        <a:cubicBezTo>
                          <a:pt x="47994" y="2563"/>
                          <a:pt x="40632" y="316"/>
                          <a:pt x="31048" y="316"/>
                        </a:cubicBezTo>
                        <a:cubicBezTo>
                          <a:pt x="21476" y="316"/>
                          <a:pt x="14114" y="2563"/>
                          <a:pt x="8962" y="7057"/>
                        </a:cubicBezTo>
                        <a:cubicBezTo>
                          <a:pt x="3823" y="11564"/>
                          <a:pt x="1253" y="18032"/>
                          <a:pt x="1253" y="26461"/>
                        </a:cubicBezTo>
                        <a:cubicBezTo>
                          <a:pt x="1253" y="31998"/>
                          <a:pt x="2842" y="36685"/>
                          <a:pt x="6020" y="40521"/>
                        </a:cubicBezTo>
                        <a:cubicBezTo>
                          <a:pt x="9210" y="44369"/>
                          <a:pt x="13636" y="46952"/>
                          <a:pt x="19297" y="48268"/>
                        </a:cubicBezTo>
                        <a:close/>
                        <a:moveTo>
                          <a:pt x="14996" y="66833"/>
                        </a:moveTo>
                        <a:cubicBezTo>
                          <a:pt x="14996" y="62339"/>
                          <a:pt x="16399" y="58832"/>
                          <a:pt x="19204" y="56312"/>
                        </a:cubicBezTo>
                        <a:cubicBezTo>
                          <a:pt x="22022" y="53792"/>
                          <a:pt x="25970" y="52532"/>
                          <a:pt x="31048" y="52532"/>
                        </a:cubicBezTo>
                        <a:cubicBezTo>
                          <a:pt x="36100" y="52532"/>
                          <a:pt x="40048" y="53792"/>
                          <a:pt x="42891" y="56312"/>
                        </a:cubicBezTo>
                        <a:cubicBezTo>
                          <a:pt x="45747" y="58832"/>
                          <a:pt x="47174" y="62339"/>
                          <a:pt x="47174" y="66833"/>
                        </a:cubicBezTo>
                        <a:cubicBezTo>
                          <a:pt x="47174" y="71340"/>
                          <a:pt x="45747" y="74853"/>
                          <a:pt x="42891" y="77374"/>
                        </a:cubicBezTo>
                        <a:cubicBezTo>
                          <a:pt x="40048" y="79894"/>
                          <a:pt x="36100" y="81154"/>
                          <a:pt x="31048" y="81154"/>
                        </a:cubicBezTo>
                        <a:cubicBezTo>
                          <a:pt x="25970" y="81154"/>
                          <a:pt x="22022" y="79894"/>
                          <a:pt x="19204" y="77374"/>
                        </a:cubicBezTo>
                        <a:cubicBezTo>
                          <a:pt x="16399" y="74853"/>
                          <a:pt x="14996" y="71340"/>
                          <a:pt x="14996" y="6683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6" name="Figura a mano libera: forma 415">
                    <a:extLst>
                      <a:ext uri="{FF2B5EF4-FFF2-40B4-BE49-F238E27FC236}">
                        <a16:creationId xmlns:a16="http://schemas.microsoft.com/office/drawing/2014/main" id="{0418C4E6-D7DE-2DFA-2759-8CFF78B5A257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3947" y="5071170"/>
                    <a:ext cx="60055" cy="90148"/>
                  </a:xfrm>
                  <a:custGeom>
                    <a:avLst/>
                    <a:gdLst>
                      <a:gd name="connsiteX0" fmla="*/ 31283 w 60055"/>
                      <a:gd name="connsiteY0" fmla="*/ 81154 h 90148"/>
                      <a:gd name="connsiteX1" fmla="*/ 17633 w 60055"/>
                      <a:gd name="connsiteY1" fmla="*/ 72215 h 90148"/>
                      <a:gd name="connsiteX2" fmla="*/ 13070 w 60055"/>
                      <a:gd name="connsiteY2" fmla="*/ 45363 h 90148"/>
                      <a:gd name="connsiteX3" fmla="*/ 17633 w 60055"/>
                      <a:gd name="connsiteY3" fmla="*/ 18566 h 90148"/>
                      <a:gd name="connsiteX4" fmla="*/ 31283 w 60055"/>
                      <a:gd name="connsiteY4" fmla="*/ 9627 h 90148"/>
                      <a:gd name="connsiteX5" fmla="*/ 44988 w 60055"/>
                      <a:gd name="connsiteY5" fmla="*/ 18566 h 90148"/>
                      <a:gd name="connsiteX6" fmla="*/ 49569 w 60055"/>
                      <a:gd name="connsiteY6" fmla="*/ 45363 h 90148"/>
                      <a:gd name="connsiteX7" fmla="*/ 44988 w 60055"/>
                      <a:gd name="connsiteY7" fmla="*/ 72215 h 90148"/>
                      <a:gd name="connsiteX8" fmla="*/ 31283 w 60055"/>
                      <a:gd name="connsiteY8" fmla="*/ 81154 h 90148"/>
                      <a:gd name="connsiteX9" fmla="*/ 31283 w 60055"/>
                      <a:gd name="connsiteY9" fmla="*/ 90465 h 90148"/>
                      <a:gd name="connsiteX10" fmla="*/ 53610 w 60055"/>
                      <a:gd name="connsiteY10" fmla="*/ 78900 h 90148"/>
                      <a:gd name="connsiteX11" fmla="*/ 61320 w 60055"/>
                      <a:gd name="connsiteY11" fmla="*/ 45363 h 90148"/>
                      <a:gd name="connsiteX12" fmla="*/ 53610 w 60055"/>
                      <a:gd name="connsiteY12" fmla="*/ 11862 h 90148"/>
                      <a:gd name="connsiteX13" fmla="*/ 31283 w 60055"/>
                      <a:gd name="connsiteY13" fmla="*/ 316 h 90148"/>
                      <a:gd name="connsiteX14" fmla="*/ 8974 w 60055"/>
                      <a:gd name="connsiteY14" fmla="*/ 11862 h 90148"/>
                      <a:gd name="connsiteX15" fmla="*/ 1264 w 60055"/>
                      <a:gd name="connsiteY15" fmla="*/ 45363 h 90148"/>
                      <a:gd name="connsiteX16" fmla="*/ 8974 w 60055"/>
                      <a:gd name="connsiteY16" fmla="*/ 78900 h 90148"/>
                      <a:gd name="connsiteX17" fmla="*/ 31283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83" y="81154"/>
                        </a:moveTo>
                        <a:cubicBezTo>
                          <a:pt x="25237" y="81154"/>
                          <a:pt x="20687" y="78174"/>
                          <a:pt x="17633" y="72215"/>
                        </a:cubicBezTo>
                        <a:cubicBezTo>
                          <a:pt x="14591" y="66269"/>
                          <a:pt x="13070" y="57318"/>
                          <a:pt x="13070" y="45363"/>
                        </a:cubicBezTo>
                        <a:cubicBezTo>
                          <a:pt x="13070" y="33457"/>
                          <a:pt x="14591" y="24525"/>
                          <a:pt x="17633" y="18566"/>
                        </a:cubicBezTo>
                        <a:cubicBezTo>
                          <a:pt x="20687" y="12607"/>
                          <a:pt x="25237" y="9627"/>
                          <a:pt x="31283" y="9627"/>
                        </a:cubicBezTo>
                        <a:cubicBezTo>
                          <a:pt x="37378" y="9627"/>
                          <a:pt x="41947" y="12607"/>
                          <a:pt x="44988" y="18566"/>
                        </a:cubicBezTo>
                        <a:cubicBezTo>
                          <a:pt x="48042" y="24525"/>
                          <a:pt x="49569" y="33457"/>
                          <a:pt x="49569" y="45363"/>
                        </a:cubicBezTo>
                        <a:cubicBezTo>
                          <a:pt x="49569" y="57318"/>
                          <a:pt x="48042" y="66269"/>
                          <a:pt x="44988" y="72215"/>
                        </a:cubicBezTo>
                        <a:cubicBezTo>
                          <a:pt x="41947" y="78174"/>
                          <a:pt x="37378" y="81154"/>
                          <a:pt x="31283" y="81154"/>
                        </a:cubicBezTo>
                        <a:close/>
                        <a:moveTo>
                          <a:pt x="31283" y="90465"/>
                        </a:moveTo>
                        <a:cubicBezTo>
                          <a:pt x="41028" y="90465"/>
                          <a:pt x="48471" y="86610"/>
                          <a:pt x="53610" y="78900"/>
                        </a:cubicBezTo>
                        <a:cubicBezTo>
                          <a:pt x="58750" y="71203"/>
                          <a:pt x="61320" y="60024"/>
                          <a:pt x="61320" y="45363"/>
                        </a:cubicBezTo>
                        <a:cubicBezTo>
                          <a:pt x="61320" y="30738"/>
                          <a:pt x="58750" y="19571"/>
                          <a:pt x="53610" y="11862"/>
                        </a:cubicBezTo>
                        <a:cubicBezTo>
                          <a:pt x="48471" y="4165"/>
                          <a:pt x="41028" y="316"/>
                          <a:pt x="31283" y="316"/>
                        </a:cubicBezTo>
                        <a:cubicBezTo>
                          <a:pt x="21550" y="316"/>
                          <a:pt x="14113" y="4165"/>
                          <a:pt x="8974" y="11862"/>
                        </a:cubicBezTo>
                        <a:cubicBezTo>
                          <a:pt x="3834" y="19571"/>
                          <a:pt x="1264" y="30738"/>
                          <a:pt x="1264" y="45363"/>
                        </a:cubicBezTo>
                        <a:cubicBezTo>
                          <a:pt x="1264" y="60024"/>
                          <a:pt x="3834" y="71203"/>
                          <a:pt x="8974" y="78900"/>
                        </a:cubicBezTo>
                        <a:cubicBezTo>
                          <a:pt x="14113" y="86610"/>
                          <a:pt x="21550" y="90465"/>
                          <a:pt x="31283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7" name="Figura a mano libera: forma 416">
                    <a:extLst>
                      <a:ext uri="{FF2B5EF4-FFF2-40B4-BE49-F238E27FC236}">
                        <a16:creationId xmlns:a16="http://schemas.microsoft.com/office/drawing/2014/main" id="{68914678-C1C0-3B0A-973C-601729E0F7F0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5071170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1154 h 90148"/>
                      <a:gd name="connsiteX1" fmla="*/ 17644 w 60055"/>
                      <a:gd name="connsiteY1" fmla="*/ 72215 h 90148"/>
                      <a:gd name="connsiteX2" fmla="*/ 13082 w 60055"/>
                      <a:gd name="connsiteY2" fmla="*/ 45363 h 90148"/>
                      <a:gd name="connsiteX3" fmla="*/ 17644 w 60055"/>
                      <a:gd name="connsiteY3" fmla="*/ 18566 h 90148"/>
                      <a:gd name="connsiteX4" fmla="*/ 31294 w 60055"/>
                      <a:gd name="connsiteY4" fmla="*/ 9627 h 90148"/>
                      <a:gd name="connsiteX5" fmla="*/ 45000 w 60055"/>
                      <a:gd name="connsiteY5" fmla="*/ 18566 h 90148"/>
                      <a:gd name="connsiteX6" fmla="*/ 49581 w 60055"/>
                      <a:gd name="connsiteY6" fmla="*/ 45363 h 90148"/>
                      <a:gd name="connsiteX7" fmla="*/ 45000 w 60055"/>
                      <a:gd name="connsiteY7" fmla="*/ 72215 h 90148"/>
                      <a:gd name="connsiteX8" fmla="*/ 31294 w 60055"/>
                      <a:gd name="connsiteY8" fmla="*/ 81154 h 90148"/>
                      <a:gd name="connsiteX9" fmla="*/ 31294 w 60055"/>
                      <a:gd name="connsiteY9" fmla="*/ 90465 h 90148"/>
                      <a:gd name="connsiteX10" fmla="*/ 53622 w 60055"/>
                      <a:gd name="connsiteY10" fmla="*/ 78900 h 90148"/>
                      <a:gd name="connsiteX11" fmla="*/ 61331 w 60055"/>
                      <a:gd name="connsiteY11" fmla="*/ 45363 h 90148"/>
                      <a:gd name="connsiteX12" fmla="*/ 53622 w 60055"/>
                      <a:gd name="connsiteY12" fmla="*/ 11862 h 90148"/>
                      <a:gd name="connsiteX13" fmla="*/ 31294 w 60055"/>
                      <a:gd name="connsiteY13" fmla="*/ 316 h 90148"/>
                      <a:gd name="connsiteX14" fmla="*/ 8985 w 60055"/>
                      <a:gd name="connsiteY14" fmla="*/ 11862 h 90148"/>
                      <a:gd name="connsiteX15" fmla="*/ 1276 w 60055"/>
                      <a:gd name="connsiteY15" fmla="*/ 45363 h 90148"/>
                      <a:gd name="connsiteX16" fmla="*/ 8985 w 60055"/>
                      <a:gd name="connsiteY16" fmla="*/ 78900 h 90148"/>
                      <a:gd name="connsiteX17" fmla="*/ 31294 w 60055"/>
                      <a:gd name="connsiteY17" fmla="*/ 90465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1154"/>
                        </a:moveTo>
                        <a:cubicBezTo>
                          <a:pt x="25248" y="81154"/>
                          <a:pt x="20698" y="78174"/>
                          <a:pt x="17644" y="72215"/>
                        </a:cubicBezTo>
                        <a:cubicBezTo>
                          <a:pt x="14603" y="66269"/>
                          <a:pt x="13082" y="57318"/>
                          <a:pt x="13082" y="45363"/>
                        </a:cubicBezTo>
                        <a:cubicBezTo>
                          <a:pt x="13082" y="33457"/>
                          <a:pt x="14603" y="24525"/>
                          <a:pt x="17644" y="18566"/>
                        </a:cubicBezTo>
                        <a:cubicBezTo>
                          <a:pt x="20698" y="12607"/>
                          <a:pt x="25248" y="9627"/>
                          <a:pt x="31294" y="9627"/>
                        </a:cubicBezTo>
                        <a:cubicBezTo>
                          <a:pt x="37390" y="9627"/>
                          <a:pt x="41958" y="12607"/>
                          <a:pt x="45000" y="18566"/>
                        </a:cubicBezTo>
                        <a:cubicBezTo>
                          <a:pt x="48054" y="24525"/>
                          <a:pt x="49581" y="33457"/>
                          <a:pt x="49581" y="45363"/>
                        </a:cubicBezTo>
                        <a:cubicBezTo>
                          <a:pt x="49581" y="57318"/>
                          <a:pt x="48054" y="66269"/>
                          <a:pt x="45000" y="72215"/>
                        </a:cubicBezTo>
                        <a:cubicBezTo>
                          <a:pt x="41958" y="78174"/>
                          <a:pt x="37390" y="81154"/>
                          <a:pt x="31294" y="81154"/>
                        </a:cubicBezTo>
                        <a:close/>
                        <a:moveTo>
                          <a:pt x="31294" y="90465"/>
                        </a:moveTo>
                        <a:cubicBezTo>
                          <a:pt x="41039" y="90465"/>
                          <a:pt x="48482" y="86610"/>
                          <a:pt x="53622" y="78900"/>
                        </a:cubicBezTo>
                        <a:cubicBezTo>
                          <a:pt x="58761" y="71203"/>
                          <a:pt x="61331" y="60024"/>
                          <a:pt x="61331" y="45363"/>
                        </a:cubicBezTo>
                        <a:cubicBezTo>
                          <a:pt x="61331" y="30738"/>
                          <a:pt x="58761" y="19571"/>
                          <a:pt x="53622" y="11862"/>
                        </a:cubicBezTo>
                        <a:cubicBezTo>
                          <a:pt x="48482" y="4165"/>
                          <a:pt x="41039" y="316"/>
                          <a:pt x="31294" y="316"/>
                        </a:cubicBezTo>
                        <a:cubicBezTo>
                          <a:pt x="21561" y="316"/>
                          <a:pt x="14125" y="4165"/>
                          <a:pt x="8985" y="11862"/>
                        </a:cubicBezTo>
                        <a:cubicBezTo>
                          <a:pt x="3845" y="19571"/>
                          <a:pt x="1276" y="30738"/>
                          <a:pt x="1276" y="45363"/>
                        </a:cubicBezTo>
                        <a:cubicBezTo>
                          <a:pt x="1276" y="60024"/>
                          <a:pt x="3845" y="71203"/>
                          <a:pt x="8985" y="78900"/>
                        </a:cubicBezTo>
                        <a:cubicBezTo>
                          <a:pt x="14125" y="86610"/>
                          <a:pt x="21561" y="90465"/>
                          <a:pt x="31294" y="904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18" name="Segnaposto contenuto 102">
                <a:extLst>
                  <a:ext uri="{FF2B5EF4-FFF2-40B4-BE49-F238E27FC236}">
                    <a16:creationId xmlns:a16="http://schemas.microsoft.com/office/drawing/2014/main" id="{7B65498C-CBF6-92EF-D7E9-E2A31EAAA4A4}"/>
                  </a:ext>
                </a:extLst>
              </p:cNvPr>
              <p:cNvGrpSpPr/>
              <p:nvPr/>
            </p:nvGrpSpPr>
            <p:grpSpPr>
              <a:xfrm>
                <a:off x="9804056" y="4667390"/>
                <a:ext cx="365772" cy="90148"/>
                <a:chOff x="9804056" y="4667390"/>
                <a:chExt cx="365772" cy="90148"/>
              </a:xfrm>
              <a:solidFill>
                <a:srgbClr val="000000"/>
              </a:solidFill>
            </p:grpSpPr>
            <p:sp>
              <p:nvSpPr>
                <p:cNvPr id="419" name="Figura a mano libera: forma 418">
                  <a:extLst>
                    <a:ext uri="{FF2B5EF4-FFF2-40B4-BE49-F238E27FC236}">
                      <a16:creationId xmlns:a16="http://schemas.microsoft.com/office/drawing/2014/main" id="{B2E0772A-6909-205E-629C-80FDBC89C69E}"/>
                    </a:ext>
                  </a:extLst>
                </p:cNvPr>
                <p:cNvSpPr/>
                <p:nvPr/>
              </p:nvSpPr>
              <p:spPr>
                <a:xfrm>
                  <a:off x="9804056" y="4710562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291 h 6621"/>
                    <a:gd name="connsiteX1" fmla="*/ 24431 w 23173"/>
                    <a:gd name="connsiteY1" fmla="*/ 291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291"/>
                      </a:moveTo>
                      <a:lnTo>
                        <a:pt x="24431" y="291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20" name="Segnaposto contenuto 102">
                  <a:extLst>
                    <a:ext uri="{FF2B5EF4-FFF2-40B4-BE49-F238E27FC236}">
                      <a16:creationId xmlns:a16="http://schemas.microsoft.com/office/drawing/2014/main" id="{8EC38759-FCA4-1CC3-0FEA-F8D7137FC944}"/>
                    </a:ext>
                  </a:extLst>
                </p:cNvPr>
                <p:cNvGrpSpPr/>
                <p:nvPr/>
              </p:nvGrpSpPr>
              <p:grpSpPr>
                <a:xfrm>
                  <a:off x="9863029" y="4667390"/>
                  <a:ext cx="306799" cy="90148"/>
                  <a:chOff x="9863029" y="4667390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21" name="Figura a mano libera: forma 420">
                    <a:extLst>
                      <a:ext uri="{FF2B5EF4-FFF2-40B4-BE49-F238E27FC236}">
                        <a16:creationId xmlns:a16="http://schemas.microsoft.com/office/drawing/2014/main" id="{44896071-2EF7-139B-CA92-0D81E52A25EC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4713535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150 h 9888"/>
                      <a:gd name="connsiteX1" fmla="*/ 75828 w 74599"/>
                      <a:gd name="connsiteY1" fmla="*/ 10150 h 9888"/>
                      <a:gd name="connsiteX2" fmla="*/ 75828 w 74599"/>
                      <a:gd name="connsiteY2" fmla="*/ 261 h 9888"/>
                      <a:gd name="connsiteX3" fmla="*/ 1229 w 74599"/>
                      <a:gd name="connsiteY3" fmla="*/ 261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150"/>
                        </a:moveTo>
                        <a:lnTo>
                          <a:pt x="75828" y="10150"/>
                        </a:lnTo>
                        <a:lnTo>
                          <a:pt x="75828" y="261"/>
                        </a:lnTo>
                        <a:lnTo>
                          <a:pt x="1229" y="26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2" name="Figura a mano libera: forma 421">
                    <a:extLst>
                      <a:ext uri="{FF2B5EF4-FFF2-40B4-BE49-F238E27FC236}">
                        <a16:creationId xmlns:a16="http://schemas.microsoft.com/office/drawing/2014/main" id="{3C3ABEF4-E88A-5254-157A-D28CF24D72CC}"/>
                      </a:ext>
                    </a:extLst>
                  </p:cNvPr>
                  <p:cNvSpPr/>
                  <p:nvPr/>
                </p:nvSpPr>
                <p:spPr>
                  <a:xfrm flipV="1">
                    <a:off x="9956092" y="4668954"/>
                    <a:ext cx="63314" cy="86889"/>
                  </a:xfrm>
                  <a:custGeom>
                    <a:avLst/>
                    <a:gdLst>
                      <a:gd name="connsiteX0" fmla="*/ 40471 w 63314"/>
                      <a:gd name="connsiteY0" fmla="*/ 76903 h 86889"/>
                      <a:gd name="connsiteX1" fmla="*/ 10787 w 63314"/>
                      <a:gd name="connsiteY1" fmla="*/ 30516 h 86889"/>
                      <a:gd name="connsiteX2" fmla="*/ 40471 w 63314"/>
                      <a:gd name="connsiteY2" fmla="*/ 30516 h 86889"/>
                      <a:gd name="connsiteX3" fmla="*/ 37379 w 63314"/>
                      <a:gd name="connsiteY3" fmla="*/ 87145 h 86889"/>
                      <a:gd name="connsiteX4" fmla="*/ 52165 w 63314"/>
                      <a:gd name="connsiteY4" fmla="*/ 87145 h 86889"/>
                      <a:gd name="connsiteX5" fmla="*/ 52165 w 63314"/>
                      <a:gd name="connsiteY5" fmla="*/ 30516 h 86889"/>
                      <a:gd name="connsiteX6" fmla="*/ 64567 w 63314"/>
                      <a:gd name="connsiteY6" fmla="*/ 30516 h 86889"/>
                      <a:gd name="connsiteX7" fmla="*/ 64567 w 63314"/>
                      <a:gd name="connsiteY7" fmla="*/ 20739 h 86889"/>
                      <a:gd name="connsiteX8" fmla="*/ 52165 w 63314"/>
                      <a:gd name="connsiteY8" fmla="*/ 20739 h 86889"/>
                      <a:gd name="connsiteX9" fmla="*/ 52165 w 63314"/>
                      <a:gd name="connsiteY9" fmla="*/ 255 h 86889"/>
                      <a:gd name="connsiteX10" fmla="*/ 40471 w 63314"/>
                      <a:gd name="connsiteY10" fmla="*/ 255 h 86889"/>
                      <a:gd name="connsiteX11" fmla="*/ 40471 w 63314"/>
                      <a:gd name="connsiteY11" fmla="*/ 20739 h 86889"/>
                      <a:gd name="connsiteX12" fmla="*/ 1253 w 63314"/>
                      <a:gd name="connsiteY12" fmla="*/ 20739 h 86889"/>
                      <a:gd name="connsiteX13" fmla="*/ 1253 w 63314"/>
                      <a:gd name="connsiteY13" fmla="*/ 32080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314" h="86889">
                        <a:moveTo>
                          <a:pt x="40471" y="76903"/>
                        </a:moveTo>
                        <a:lnTo>
                          <a:pt x="10787" y="30516"/>
                        </a:lnTo>
                        <a:lnTo>
                          <a:pt x="40471" y="30516"/>
                        </a:lnTo>
                        <a:close/>
                        <a:moveTo>
                          <a:pt x="37379" y="87145"/>
                        </a:moveTo>
                        <a:lnTo>
                          <a:pt x="52165" y="87145"/>
                        </a:lnTo>
                        <a:lnTo>
                          <a:pt x="52165" y="30516"/>
                        </a:lnTo>
                        <a:lnTo>
                          <a:pt x="64567" y="30516"/>
                        </a:lnTo>
                        <a:lnTo>
                          <a:pt x="64567" y="20739"/>
                        </a:lnTo>
                        <a:lnTo>
                          <a:pt x="52165" y="20739"/>
                        </a:lnTo>
                        <a:lnTo>
                          <a:pt x="52165" y="255"/>
                        </a:lnTo>
                        <a:lnTo>
                          <a:pt x="40471" y="255"/>
                        </a:lnTo>
                        <a:lnTo>
                          <a:pt x="40471" y="20739"/>
                        </a:lnTo>
                        <a:lnTo>
                          <a:pt x="1253" y="20739"/>
                        </a:lnTo>
                        <a:lnTo>
                          <a:pt x="1253" y="320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3" name="Figura a mano libera: forma 422">
                    <a:extLst>
                      <a:ext uri="{FF2B5EF4-FFF2-40B4-BE49-F238E27FC236}">
                        <a16:creationId xmlns:a16="http://schemas.microsoft.com/office/drawing/2014/main" id="{AECE7686-DFCC-C485-1915-EBD542B27939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3947" y="4667390"/>
                    <a:ext cx="60055" cy="90148"/>
                  </a:xfrm>
                  <a:custGeom>
                    <a:avLst/>
                    <a:gdLst>
                      <a:gd name="connsiteX0" fmla="*/ 31283 w 60055"/>
                      <a:gd name="connsiteY0" fmla="*/ 81093 h 90148"/>
                      <a:gd name="connsiteX1" fmla="*/ 17633 w 60055"/>
                      <a:gd name="connsiteY1" fmla="*/ 72154 h 90148"/>
                      <a:gd name="connsiteX2" fmla="*/ 13070 w 60055"/>
                      <a:gd name="connsiteY2" fmla="*/ 45302 h 90148"/>
                      <a:gd name="connsiteX3" fmla="*/ 17633 w 60055"/>
                      <a:gd name="connsiteY3" fmla="*/ 18505 h 90148"/>
                      <a:gd name="connsiteX4" fmla="*/ 31283 w 60055"/>
                      <a:gd name="connsiteY4" fmla="*/ 9566 h 90148"/>
                      <a:gd name="connsiteX5" fmla="*/ 44988 w 60055"/>
                      <a:gd name="connsiteY5" fmla="*/ 18505 h 90148"/>
                      <a:gd name="connsiteX6" fmla="*/ 49569 w 60055"/>
                      <a:gd name="connsiteY6" fmla="*/ 45302 h 90148"/>
                      <a:gd name="connsiteX7" fmla="*/ 44988 w 60055"/>
                      <a:gd name="connsiteY7" fmla="*/ 72154 h 90148"/>
                      <a:gd name="connsiteX8" fmla="*/ 31283 w 60055"/>
                      <a:gd name="connsiteY8" fmla="*/ 81093 h 90148"/>
                      <a:gd name="connsiteX9" fmla="*/ 31283 w 60055"/>
                      <a:gd name="connsiteY9" fmla="*/ 90404 h 90148"/>
                      <a:gd name="connsiteX10" fmla="*/ 53610 w 60055"/>
                      <a:gd name="connsiteY10" fmla="*/ 78839 h 90148"/>
                      <a:gd name="connsiteX11" fmla="*/ 61320 w 60055"/>
                      <a:gd name="connsiteY11" fmla="*/ 45302 h 90148"/>
                      <a:gd name="connsiteX12" fmla="*/ 53610 w 60055"/>
                      <a:gd name="connsiteY12" fmla="*/ 11801 h 90148"/>
                      <a:gd name="connsiteX13" fmla="*/ 31283 w 60055"/>
                      <a:gd name="connsiteY13" fmla="*/ 255 h 90148"/>
                      <a:gd name="connsiteX14" fmla="*/ 8974 w 60055"/>
                      <a:gd name="connsiteY14" fmla="*/ 11801 h 90148"/>
                      <a:gd name="connsiteX15" fmla="*/ 1264 w 60055"/>
                      <a:gd name="connsiteY15" fmla="*/ 45302 h 90148"/>
                      <a:gd name="connsiteX16" fmla="*/ 8974 w 60055"/>
                      <a:gd name="connsiteY16" fmla="*/ 78839 h 90148"/>
                      <a:gd name="connsiteX17" fmla="*/ 31283 w 60055"/>
                      <a:gd name="connsiteY17" fmla="*/ 90404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83" y="81093"/>
                        </a:moveTo>
                        <a:cubicBezTo>
                          <a:pt x="25237" y="81093"/>
                          <a:pt x="20687" y="78113"/>
                          <a:pt x="17633" y="72154"/>
                        </a:cubicBezTo>
                        <a:cubicBezTo>
                          <a:pt x="14591" y="66208"/>
                          <a:pt x="13070" y="57257"/>
                          <a:pt x="13070" y="45302"/>
                        </a:cubicBezTo>
                        <a:cubicBezTo>
                          <a:pt x="13070" y="33396"/>
                          <a:pt x="14591" y="24464"/>
                          <a:pt x="17633" y="18505"/>
                        </a:cubicBezTo>
                        <a:cubicBezTo>
                          <a:pt x="20687" y="12546"/>
                          <a:pt x="25237" y="9566"/>
                          <a:pt x="31283" y="9566"/>
                        </a:cubicBezTo>
                        <a:cubicBezTo>
                          <a:pt x="37378" y="9566"/>
                          <a:pt x="41947" y="12546"/>
                          <a:pt x="44988" y="18505"/>
                        </a:cubicBezTo>
                        <a:cubicBezTo>
                          <a:pt x="48042" y="24464"/>
                          <a:pt x="49569" y="33396"/>
                          <a:pt x="49569" y="45302"/>
                        </a:cubicBezTo>
                        <a:cubicBezTo>
                          <a:pt x="49569" y="57257"/>
                          <a:pt x="48042" y="66208"/>
                          <a:pt x="44988" y="72154"/>
                        </a:cubicBezTo>
                        <a:cubicBezTo>
                          <a:pt x="41947" y="78113"/>
                          <a:pt x="37378" y="81093"/>
                          <a:pt x="31283" y="81093"/>
                        </a:cubicBezTo>
                        <a:close/>
                        <a:moveTo>
                          <a:pt x="31283" y="90404"/>
                        </a:moveTo>
                        <a:cubicBezTo>
                          <a:pt x="41028" y="90404"/>
                          <a:pt x="48471" y="86549"/>
                          <a:pt x="53610" y="78839"/>
                        </a:cubicBezTo>
                        <a:cubicBezTo>
                          <a:pt x="58750" y="71142"/>
                          <a:pt x="61320" y="59963"/>
                          <a:pt x="61320" y="45302"/>
                        </a:cubicBezTo>
                        <a:cubicBezTo>
                          <a:pt x="61320" y="30677"/>
                          <a:pt x="58750" y="19510"/>
                          <a:pt x="53610" y="11801"/>
                        </a:cubicBezTo>
                        <a:cubicBezTo>
                          <a:pt x="48471" y="4104"/>
                          <a:pt x="41028" y="255"/>
                          <a:pt x="31283" y="255"/>
                        </a:cubicBezTo>
                        <a:cubicBezTo>
                          <a:pt x="21550" y="255"/>
                          <a:pt x="14113" y="4104"/>
                          <a:pt x="8974" y="11801"/>
                        </a:cubicBezTo>
                        <a:cubicBezTo>
                          <a:pt x="3834" y="19510"/>
                          <a:pt x="1264" y="30677"/>
                          <a:pt x="1264" y="45302"/>
                        </a:cubicBezTo>
                        <a:cubicBezTo>
                          <a:pt x="1264" y="59963"/>
                          <a:pt x="3834" y="71142"/>
                          <a:pt x="8974" y="78839"/>
                        </a:cubicBezTo>
                        <a:cubicBezTo>
                          <a:pt x="14113" y="86549"/>
                          <a:pt x="21550" y="90404"/>
                          <a:pt x="31283" y="904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4" name="Figura a mano libera: forma 423">
                    <a:extLst>
                      <a:ext uri="{FF2B5EF4-FFF2-40B4-BE49-F238E27FC236}">
                        <a16:creationId xmlns:a16="http://schemas.microsoft.com/office/drawing/2014/main" id="{4823487C-310C-C336-FBC8-ED3D0D4EA721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4667390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1093 h 90148"/>
                      <a:gd name="connsiteX1" fmla="*/ 17644 w 60055"/>
                      <a:gd name="connsiteY1" fmla="*/ 72154 h 90148"/>
                      <a:gd name="connsiteX2" fmla="*/ 13082 w 60055"/>
                      <a:gd name="connsiteY2" fmla="*/ 45302 h 90148"/>
                      <a:gd name="connsiteX3" fmla="*/ 17644 w 60055"/>
                      <a:gd name="connsiteY3" fmla="*/ 18505 h 90148"/>
                      <a:gd name="connsiteX4" fmla="*/ 31294 w 60055"/>
                      <a:gd name="connsiteY4" fmla="*/ 9566 h 90148"/>
                      <a:gd name="connsiteX5" fmla="*/ 45000 w 60055"/>
                      <a:gd name="connsiteY5" fmla="*/ 18505 h 90148"/>
                      <a:gd name="connsiteX6" fmla="*/ 49581 w 60055"/>
                      <a:gd name="connsiteY6" fmla="*/ 45302 h 90148"/>
                      <a:gd name="connsiteX7" fmla="*/ 45000 w 60055"/>
                      <a:gd name="connsiteY7" fmla="*/ 72154 h 90148"/>
                      <a:gd name="connsiteX8" fmla="*/ 31294 w 60055"/>
                      <a:gd name="connsiteY8" fmla="*/ 81093 h 90148"/>
                      <a:gd name="connsiteX9" fmla="*/ 31294 w 60055"/>
                      <a:gd name="connsiteY9" fmla="*/ 90404 h 90148"/>
                      <a:gd name="connsiteX10" fmla="*/ 53622 w 60055"/>
                      <a:gd name="connsiteY10" fmla="*/ 78839 h 90148"/>
                      <a:gd name="connsiteX11" fmla="*/ 61331 w 60055"/>
                      <a:gd name="connsiteY11" fmla="*/ 45302 h 90148"/>
                      <a:gd name="connsiteX12" fmla="*/ 53622 w 60055"/>
                      <a:gd name="connsiteY12" fmla="*/ 11801 h 90148"/>
                      <a:gd name="connsiteX13" fmla="*/ 31294 w 60055"/>
                      <a:gd name="connsiteY13" fmla="*/ 255 h 90148"/>
                      <a:gd name="connsiteX14" fmla="*/ 8985 w 60055"/>
                      <a:gd name="connsiteY14" fmla="*/ 11801 h 90148"/>
                      <a:gd name="connsiteX15" fmla="*/ 1276 w 60055"/>
                      <a:gd name="connsiteY15" fmla="*/ 45302 h 90148"/>
                      <a:gd name="connsiteX16" fmla="*/ 8985 w 60055"/>
                      <a:gd name="connsiteY16" fmla="*/ 78839 h 90148"/>
                      <a:gd name="connsiteX17" fmla="*/ 31294 w 60055"/>
                      <a:gd name="connsiteY17" fmla="*/ 90404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1093"/>
                        </a:moveTo>
                        <a:cubicBezTo>
                          <a:pt x="25248" y="81093"/>
                          <a:pt x="20698" y="78113"/>
                          <a:pt x="17644" y="72154"/>
                        </a:cubicBezTo>
                        <a:cubicBezTo>
                          <a:pt x="14603" y="66208"/>
                          <a:pt x="13082" y="57257"/>
                          <a:pt x="13082" y="45302"/>
                        </a:cubicBezTo>
                        <a:cubicBezTo>
                          <a:pt x="13082" y="33396"/>
                          <a:pt x="14603" y="24464"/>
                          <a:pt x="17644" y="18505"/>
                        </a:cubicBezTo>
                        <a:cubicBezTo>
                          <a:pt x="20698" y="12546"/>
                          <a:pt x="25248" y="9566"/>
                          <a:pt x="31294" y="9566"/>
                        </a:cubicBezTo>
                        <a:cubicBezTo>
                          <a:pt x="37390" y="9566"/>
                          <a:pt x="41958" y="12546"/>
                          <a:pt x="45000" y="18505"/>
                        </a:cubicBezTo>
                        <a:cubicBezTo>
                          <a:pt x="48054" y="24464"/>
                          <a:pt x="49581" y="33396"/>
                          <a:pt x="49581" y="45302"/>
                        </a:cubicBezTo>
                        <a:cubicBezTo>
                          <a:pt x="49581" y="57257"/>
                          <a:pt x="48054" y="66208"/>
                          <a:pt x="45000" y="72154"/>
                        </a:cubicBezTo>
                        <a:cubicBezTo>
                          <a:pt x="41958" y="78113"/>
                          <a:pt x="37390" y="81093"/>
                          <a:pt x="31294" y="81093"/>
                        </a:cubicBezTo>
                        <a:close/>
                        <a:moveTo>
                          <a:pt x="31294" y="90404"/>
                        </a:moveTo>
                        <a:cubicBezTo>
                          <a:pt x="41039" y="90404"/>
                          <a:pt x="48482" y="86549"/>
                          <a:pt x="53622" y="78839"/>
                        </a:cubicBezTo>
                        <a:cubicBezTo>
                          <a:pt x="58761" y="71142"/>
                          <a:pt x="61331" y="59963"/>
                          <a:pt x="61331" y="45302"/>
                        </a:cubicBezTo>
                        <a:cubicBezTo>
                          <a:pt x="61331" y="30677"/>
                          <a:pt x="58761" y="19510"/>
                          <a:pt x="53622" y="11801"/>
                        </a:cubicBezTo>
                        <a:cubicBezTo>
                          <a:pt x="48482" y="4104"/>
                          <a:pt x="41039" y="255"/>
                          <a:pt x="31294" y="255"/>
                        </a:cubicBezTo>
                        <a:cubicBezTo>
                          <a:pt x="21561" y="255"/>
                          <a:pt x="14125" y="4104"/>
                          <a:pt x="8985" y="11801"/>
                        </a:cubicBezTo>
                        <a:cubicBezTo>
                          <a:pt x="3845" y="19510"/>
                          <a:pt x="1276" y="30677"/>
                          <a:pt x="1276" y="45302"/>
                        </a:cubicBezTo>
                        <a:cubicBezTo>
                          <a:pt x="1276" y="59963"/>
                          <a:pt x="3845" y="71142"/>
                          <a:pt x="8985" y="78839"/>
                        </a:cubicBezTo>
                        <a:cubicBezTo>
                          <a:pt x="14125" y="86549"/>
                          <a:pt x="21561" y="90404"/>
                          <a:pt x="31294" y="904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25" name="Segnaposto contenuto 102">
                <a:extLst>
                  <a:ext uri="{FF2B5EF4-FFF2-40B4-BE49-F238E27FC236}">
                    <a16:creationId xmlns:a16="http://schemas.microsoft.com/office/drawing/2014/main" id="{F5AFCF59-E8D1-44C2-0CB9-7F552ADA7444}"/>
                  </a:ext>
                </a:extLst>
              </p:cNvPr>
              <p:cNvGrpSpPr/>
              <p:nvPr/>
            </p:nvGrpSpPr>
            <p:grpSpPr>
              <a:xfrm>
                <a:off x="9804056" y="4263609"/>
                <a:ext cx="365772" cy="90148"/>
                <a:chOff x="9804056" y="4263609"/>
                <a:chExt cx="365772" cy="90148"/>
              </a:xfrm>
              <a:solidFill>
                <a:srgbClr val="000000"/>
              </a:solidFill>
            </p:grpSpPr>
            <p:sp>
              <p:nvSpPr>
                <p:cNvPr id="426" name="Figura a mano libera: forma 425">
                  <a:extLst>
                    <a:ext uri="{FF2B5EF4-FFF2-40B4-BE49-F238E27FC236}">
                      <a16:creationId xmlns:a16="http://schemas.microsoft.com/office/drawing/2014/main" id="{745CD33B-2872-E529-722B-E986C5D34D85}"/>
                    </a:ext>
                  </a:extLst>
                </p:cNvPr>
                <p:cNvSpPr/>
                <p:nvPr/>
              </p:nvSpPr>
              <p:spPr>
                <a:xfrm>
                  <a:off x="9804056" y="4306781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230 h 6621"/>
                    <a:gd name="connsiteX1" fmla="*/ 24431 w 23173"/>
                    <a:gd name="connsiteY1" fmla="*/ 230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230"/>
                      </a:moveTo>
                      <a:lnTo>
                        <a:pt x="24431" y="230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27" name="Segnaposto contenuto 102">
                  <a:extLst>
                    <a:ext uri="{FF2B5EF4-FFF2-40B4-BE49-F238E27FC236}">
                      <a16:creationId xmlns:a16="http://schemas.microsoft.com/office/drawing/2014/main" id="{5417173F-4EB1-7ACB-227E-FD8DA56C7DF8}"/>
                    </a:ext>
                  </a:extLst>
                </p:cNvPr>
                <p:cNvGrpSpPr/>
                <p:nvPr/>
              </p:nvGrpSpPr>
              <p:grpSpPr>
                <a:xfrm>
                  <a:off x="9863029" y="4263609"/>
                  <a:ext cx="306799" cy="90148"/>
                  <a:chOff x="9863029" y="4263609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28" name="Figura a mano libera: forma 427">
                    <a:extLst>
                      <a:ext uri="{FF2B5EF4-FFF2-40B4-BE49-F238E27FC236}">
                        <a16:creationId xmlns:a16="http://schemas.microsoft.com/office/drawing/2014/main" id="{35AE8167-3F17-0A2E-B649-C9663CC8E2F0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4309754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089 h 9888"/>
                      <a:gd name="connsiteX1" fmla="*/ 75828 w 74599"/>
                      <a:gd name="connsiteY1" fmla="*/ 10089 h 9888"/>
                      <a:gd name="connsiteX2" fmla="*/ 75828 w 74599"/>
                      <a:gd name="connsiteY2" fmla="*/ 200 h 9888"/>
                      <a:gd name="connsiteX3" fmla="*/ 1229 w 74599"/>
                      <a:gd name="connsiteY3" fmla="*/ 200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089"/>
                        </a:moveTo>
                        <a:lnTo>
                          <a:pt x="75828" y="10089"/>
                        </a:lnTo>
                        <a:lnTo>
                          <a:pt x="75828" y="200"/>
                        </a:lnTo>
                        <a:lnTo>
                          <a:pt x="1229" y="20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9" name="Figura a mano libera: forma 428">
                    <a:extLst>
                      <a:ext uri="{FF2B5EF4-FFF2-40B4-BE49-F238E27FC236}">
                        <a16:creationId xmlns:a16="http://schemas.microsoft.com/office/drawing/2014/main" id="{ED5BAE91-69B7-A962-D644-676AAEEC279E}"/>
                      </a:ext>
                    </a:extLst>
                  </p:cNvPr>
                  <p:cNvSpPr/>
                  <p:nvPr/>
                </p:nvSpPr>
                <p:spPr>
                  <a:xfrm flipV="1">
                    <a:off x="9958997" y="4263609"/>
                    <a:ext cx="55157" cy="88453"/>
                  </a:xfrm>
                  <a:custGeom>
                    <a:avLst/>
                    <a:gdLst>
                      <a:gd name="connsiteX0" fmla="*/ 15388 w 55157"/>
                      <a:gd name="connsiteY0" fmla="*/ 10082 h 88453"/>
                      <a:gd name="connsiteX1" fmla="*/ 56412 w 55157"/>
                      <a:gd name="connsiteY1" fmla="*/ 10082 h 88453"/>
                      <a:gd name="connsiteX2" fmla="*/ 56412 w 55157"/>
                      <a:gd name="connsiteY2" fmla="*/ 194 h 88453"/>
                      <a:gd name="connsiteX3" fmla="*/ 1254 w 55157"/>
                      <a:gd name="connsiteY3" fmla="*/ 194 h 88453"/>
                      <a:gd name="connsiteX4" fmla="*/ 1254 w 55157"/>
                      <a:gd name="connsiteY4" fmla="*/ 10082 h 88453"/>
                      <a:gd name="connsiteX5" fmla="*/ 19485 w 55157"/>
                      <a:gd name="connsiteY5" fmla="*/ 28666 h 88453"/>
                      <a:gd name="connsiteX6" fmla="*/ 34010 w 55157"/>
                      <a:gd name="connsiteY6" fmla="*/ 43731 h 88453"/>
                      <a:gd name="connsiteX7" fmla="*/ 41887 w 55157"/>
                      <a:gd name="connsiteY7" fmla="*/ 54457 h 88453"/>
                      <a:gd name="connsiteX8" fmla="*/ 44140 w 55157"/>
                      <a:gd name="connsiteY8" fmla="*/ 63098 h 88453"/>
                      <a:gd name="connsiteX9" fmla="*/ 39280 w 55157"/>
                      <a:gd name="connsiteY9" fmla="*/ 74383 h 88453"/>
                      <a:gd name="connsiteX10" fmla="*/ 26617 w 55157"/>
                      <a:gd name="connsiteY10" fmla="*/ 78759 h 88453"/>
                      <a:gd name="connsiteX11" fmla="*/ 14941 w 55157"/>
                      <a:gd name="connsiteY11" fmla="*/ 76841 h 88453"/>
                      <a:gd name="connsiteX12" fmla="*/ 1831 w 55157"/>
                      <a:gd name="connsiteY12" fmla="*/ 71012 h 88453"/>
                      <a:gd name="connsiteX13" fmla="*/ 1831 w 55157"/>
                      <a:gd name="connsiteY13" fmla="*/ 82893 h 88453"/>
                      <a:gd name="connsiteX14" fmla="*/ 15090 w 55157"/>
                      <a:gd name="connsiteY14" fmla="*/ 87195 h 88453"/>
                      <a:gd name="connsiteX15" fmla="*/ 26393 w 55157"/>
                      <a:gd name="connsiteY15" fmla="*/ 88647 h 88453"/>
                      <a:gd name="connsiteX16" fmla="*/ 47920 w 55157"/>
                      <a:gd name="connsiteY16" fmla="*/ 81888 h 88453"/>
                      <a:gd name="connsiteX17" fmla="*/ 55946 w 55157"/>
                      <a:gd name="connsiteY17" fmla="*/ 63862 h 88453"/>
                      <a:gd name="connsiteX18" fmla="*/ 53935 w 55157"/>
                      <a:gd name="connsiteY18" fmla="*/ 53694 h 88453"/>
                      <a:gd name="connsiteX19" fmla="*/ 46635 w 55157"/>
                      <a:gd name="connsiteY19" fmla="*/ 42391 h 88453"/>
                      <a:gd name="connsiteX20" fmla="*/ 37380 w 55157"/>
                      <a:gd name="connsiteY20" fmla="*/ 32633 h 88453"/>
                      <a:gd name="connsiteX21" fmla="*/ 15388 w 55157"/>
                      <a:gd name="connsiteY21" fmla="*/ 10082 h 88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157" h="88453">
                        <a:moveTo>
                          <a:pt x="15388" y="10082"/>
                        </a:moveTo>
                        <a:lnTo>
                          <a:pt x="56412" y="10082"/>
                        </a:lnTo>
                        <a:lnTo>
                          <a:pt x="56412" y="194"/>
                        </a:lnTo>
                        <a:lnTo>
                          <a:pt x="1254" y="194"/>
                        </a:lnTo>
                        <a:lnTo>
                          <a:pt x="1254" y="10082"/>
                        </a:lnTo>
                        <a:cubicBezTo>
                          <a:pt x="5711" y="14700"/>
                          <a:pt x="11788" y="20895"/>
                          <a:pt x="19485" y="28666"/>
                        </a:cubicBezTo>
                        <a:cubicBezTo>
                          <a:pt x="27194" y="36450"/>
                          <a:pt x="32036" y="41472"/>
                          <a:pt x="34010" y="43731"/>
                        </a:cubicBezTo>
                        <a:cubicBezTo>
                          <a:pt x="37771" y="47952"/>
                          <a:pt x="40397" y="51528"/>
                          <a:pt x="41887" y="54457"/>
                        </a:cubicBezTo>
                        <a:cubicBezTo>
                          <a:pt x="43389" y="57387"/>
                          <a:pt x="44140" y="60267"/>
                          <a:pt x="44140" y="63098"/>
                        </a:cubicBezTo>
                        <a:cubicBezTo>
                          <a:pt x="44140" y="67716"/>
                          <a:pt x="42520" y="71478"/>
                          <a:pt x="39280" y="74383"/>
                        </a:cubicBezTo>
                        <a:cubicBezTo>
                          <a:pt x="36039" y="77300"/>
                          <a:pt x="31819" y="78759"/>
                          <a:pt x="26617" y="78759"/>
                        </a:cubicBezTo>
                        <a:cubicBezTo>
                          <a:pt x="22930" y="78759"/>
                          <a:pt x="19038" y="78120"/>
                          <a:pt x="14941" y="76841"/>
                        </a:cubicBezTo>
                        <a:cubicBezTo>
                          <a:pt x="10856" y="75562"/>
                          <a:pt x="6487" y="73619"/>
                          <a:pt x="1831" y="71012"/>
                        </a:cubicBezTo>
                        <a:lnTo>
                          <a:pt x="1831" y="82893"/>
                        </a:lnTo>
                        <a:cubicBezTo>
                          <a:pt x="6561" y="84793"/>
                          <a:pt x="10981" y="86226"/>
                          <a:pt x="15090" y="87195"/>
                        </a:cubicBezTo>
                        <a:cubicBezTo>
                          <a:pt x="19211" y="88163"/>
                          <a:pt x="22979" y="88647"/>
                          <a:pt x="26393" y="88647"/>
                        </a:cubicBezTo>
                        <a:cubicBezTo>
                          <a:pt x="35394" y="88647"/>
                          <a:pt x="42569" y="86394"/>
                          <a:pt x="47920" y="81888"/>
                        </a:cubicBezTo>
                        <a:cubicBezTo>
                          <a:pt x="53271" y="77393"/>
                          <a:pt x="55946" y="71385"/>
                          <a:pt x="55946" y="63862"/>
                        </a:cubicBezTo>
                        <a:cubicBezTo>
                          <a:pt x="55946" y="60286"/>
                          <a:pt x="55276" y="56897"/>
                          <a:pt x="53935" y="53694"/>
                        </a:cubicBezTo>
                        <a:cubicBezTo>
                          <a:pt x="52607" y="50503"/>
                          <a:pt x="50173" y="46736"/>
                          <a:pt x="46635" y="42391"/>
                        </a:cubicBezTo>
                        <a:cubicBezTo>
                          <a:pt x="45667" y="41261"/>
                          <a:pt x="42582" y="38008"/>
                          <a:pt x="37380" y="32633"/>
                        </a:cubicBezTo>
                        <a:cubicBezTo>
                          <a:pt x="32191" y="27257"/>
                          <a:pt x="24860" y="19740"/>
                          <a:pt x="15388" y="100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0" name="Figura a mano libera: forma 429">
                    <a:extLst>
                      <a:ext uri="{FF2B5EF4-FFF2-40B4-BE49-F238E27FC236}">
                        <a16:creationId xmlns:a16="http://schemas.microsoft.com/office/drawing/2014/main" id="{769206D4-6833-0C63-6C14-9C9017481933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5288" y="4265173"/>
                    <a:ext cx="56219" cy="88583"/>
                  </a:xfrm>
                  <a:custGeom>
                    <a:avLst/>
                    <a:gdLst>
                      <a:gd name="connsiteX0" fmla="*/ 4933 w 56219"/>
                      <a:gd name="connsiteY0" fmla="*/ 88779 h 88583"/>
                      <a:gd name="connsiteX1" fmla="*/ 51078 w 56219"/>
                      <a:gd name="connsiteY1" fmla="*/ 88779 h 88583"/>
                      <a:gd name="connsiteX2" fmla="*/ 51078 w 56219"/>
                      <a:gd name="connsiteY2" fmla="*/ 78872 h 88583"/>
                      <a:gd name="connsiteX3" fmla="*/ 15696 w 56219"/>
                      <a:gd name="connsiteY3" fmla="*/ 78872 h 88583"/>
                      <a:gd name="connsiteX4" fmla="*/ 15696 w 56219"/>
                      <a:gd name="connsiteY4" fmla="*/ 57588 h 88583"/>
                      <a:gd name="connsiteX5" fmla="*/ 20799 w 56219"/>
                      <a:gd name="connsiteY5" fmla="*/ 58891 h 88583"/>
                      <a:gd name="connsiteX6" fmla="*/ 25939 w 56219"/>
                      <a:gd name="connsiteY6" fmla="*/ 59319 h 88583"/>
                      <a:gd name="connsiteX7" fmla="*/ 48974 w 56219"/>
                      <a:gd name="connsiteY7" fmla="*/ 51349 h 88583"/>
                      <a:gd name="connsiteX8" fmla="*/ 57484 w 56219"/>
                      <a:gd name="connsiteY8" fmla="*/ 29767 h 88583"/>
                      <a:gd name="connsiteX9" fmla="*/ 48750 w 56219"/>
                      <a:gd name="connsiteY9" fmla="*/ 7960 h 88583"/>
                      <a:gd name="connsiteX10" fmla="*/ 24132 w 56219"/>
                      <a:gd name="connsiteY10" fmla="*/ 195 h 88583"/>
                      <a:gd name="connsiteX11" fmla="*/ 12978 w 56219"/>
                      <a:gd name="connsiteY11" fmla="*/ 1126 h 88583"/>
                      <a:gd name="connsiteX12" fmla="*/ 1265 w 56219"/>
                      <a:gd name="connsiteY12" fmla="*/ 3920 h 88583"/>
                      <a:gd name="connsiteX13" fmla="*/ 1265 w 56219"/>
                      <a:gd name="connsiteY13" fmla="*/ 15744 h 88583"/>
                      <a:gd name="connsiteX14" fmla="*/ 12084 w 56219"/>
                      <a:gd name="connsiteY14" fmla="*/ 11499 h 88583"/>
                      <a:gd name="connsiteX15" fmla="*/ 23890 w 56219"/>
                      <a:gd name="connsiteY15" fmla="*/ 10102 h 88583"/>
                      <a:gd name="connsiteX16" fmla="*/ 39830 w 56219"/>
                      <a:gd name="connsiteY16" fmla="*/ 15391 h 88583"/>
                      <a:gd name="connsiteX17" fmla="*/ 45715 w 56219"/>
                      <a:gd name="connsiteY17" fmla="*/ 29767 h 88583"/>
                      <a:gd name="connsiteX18" fmla="*/ 39830 w 56219"/>
                      <a:gd name="connsiteY18" fmla="*/ 44124 h 88583"/>
                      <a:gd name="connsiteX19" fmla="*/ 23890 w 56219"/>
                      <a:gd name="connsiteY19" fmla="*/ 49431 h 88583"/>
                      <a:gd name="connsiteX20" fmla="*/ 14486 w 56219"/>
                      <a:gd name="connsiteY20" fmla="*/ 48388 h 88583"/>
                      <a:gd name="connsiteX21" fmla="*/ 4933 w 56219"/>
                      <a:gd name="connsiteY21" fmla="*/ 45130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933" y="88779"/>
                        </a:moveTo>
                        <a:lnTo>
                          <a:pt x="51078" y="88779"/>
                        </a:lnTo>
                        <a:lnTo>
                          <a:pt x="51078" y="78872"/>
                        </a:lnTo>
                        <a:lnTo>
                          <a:pt x="15696" y="78872"/>
                        </a:lnTo>
                        <a:lnTo>
                          <a:pt x="15696" y="57588"/>
                        </a:lnTo>
                        <a:cubicBezTo>
                          <a:pt x="17397" y="58171"/>
                          <a:pt x="19098" y="58606"/>
                          <a:pt x="20799" y="58891"/>
                        </a:cubicBezTo>
                        <a:cubicBezTo>
                          <a:pt x="22512" y="59177"/>
                          <a:pt x="24225" y="59319"/>
                          <a:pt x="25939" y="59319"/>
                        </a:cubicBezTo>
                        <a:cubicBezTo>
                          <a:pt x="35634" y="59319"/>
                          <a:pt x="43313" y="56663"/>
                          <a:pt x="48974" y="51349"/>
                        </a:cubicBezTo>
                        <a:cubicBezTo>
                          <a:pt x="54647" y="46036"/>
                          <a:pt x="57484" y="38842"/>
                          <a:pt x="57484" y="29767"/>
                        </a:cubicBezTo>
                        <a:cubicBezTo>
                          <a:pt x="57484" y="20418"/>
                          <a:pt x="54573" y="13150"/>
                          <a:pt x="48750" y="7960"/>
                        </a:cubicBezTo>
                        <a:cubicBezTo>
                          <a:pt x="42928" y="2784"/>
                          <a:pt x="34722" y="195"/>
                          <a:pt x="24132" y="195"/>
                        </a:cubicBezTo>
                        <a:cubicBezTo>
                          <a:pt x="20482" y="195"/>
                          <a:pt x="16764" y="506"/>
                          <a:pt x="12978" y="1126"/>
                        </a:cubicBezTo>
                        <a:cubicBezTo>
                          <a:pt x="9204" y="1747"/>
                          <a:pt x="5299" y="2678"/>
                          <a:pt x="1265" y="3920"/>
                        </a:cubicBezTo>
                        <a:lnTo>
                          <a:pt x="1265" y="15744"/>
                        </a:lnTo>
                        <a:cubicBezTo>
                          <a:pt x="4753" y="13845"/>
                          <a:pt x="8360" y="12430"/>
                          <a:pt x="12084" y="11499"/>
                        </a:cubicBezTo>
                        <a:cubicBezTo>
                          <a:pt x="15808" y="10568"/>
                          <a:pt x="19744" y="10102"/>
                          <a:pt x="23890" y="10102"/>
                        </a:cubicBezTo>
                        <a:cubicBezTo>
                          <a:pt x="30606" y="10102"/>
                          <a:pt x="35920" y="11865"/>
                          <a:pt x="39830" y="15391"/>
                        </a:cubicBezTo>
                        <a:cubicBezTo>
                          <a:pt x="43753" y="18916"/>
                          <a:pt x="45715" y="23708"/>
                          <a:pt x="45715" y="29767"/>
                        </a:cubicBezTo>
                        <a:cubicBezTo>
                          <a:pt x="45715" y="35812"/>
                          <a:pt x="43753" y="40598"/>
                          <a:pt x="39830" y="44124"/>
                        </a:cubicBezTo>
                        <a:cubicBezTo>
                          <a:pt x="35920" y="47662"/>
                          <a:pt x="30606" y="49431"/>
                          <a:pt x="23890" y="49431"/>
                        </a:cubicBezTo>
                        <a:cubicBezTo>
                          <a:pt x="20749" y="49431"/>
                          <a:pt x="17615" y="49084"/>
                          <a:pt x="14486" y="48388"/>
                        </a:cubicBezTo>
                        <a:cubicBezTo>
                          <a:pt x="11370" y="47693"/>
                          <a:pt x="8186" y="46607"/>
                          <a:pt x="4933" y="4513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1" name="Figura a mano libera: forma 430">
                    <a:extLst>
                      <a:ext uri="{FF2B5EF4-FFF2-40B4-BE49-F238E27FC236}">
                        <a16:creationId xmlns:a16="http://schemas.microsoft.com/office/drawing/2014/main" id="{52F8B0F4-4653-42D0-FCE1-51BF17052E9B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4263609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1032 h 90148"/>
                      <a:gd name="connsiteX1" fmla="*/ 17644 w 60055"/>
                      <a:gd name="connsiteY1" fmla="*/ 72093 h 90148"/>
                      <a:gd name="connsiteX2" fmla="*/ 13082 w 60055"/>
                      <a:gd name="connsiteY2" fmla="*/ 45241 h 90148"/>
                      <a:gd name="connsiteX3" fmla="*/ 17644 w 60055"/>
                      <a:gd name="connsiteY3" fmla="*/ 18444 h 90148"/>
                      <a:gd name="connsiteX4" fmla="*/ 31294 w 60055"/>
                      <a:gd name="connsiteY4" fmla="*/ 9505 h 90148"/>
                      <a:gd name="connsiteX5" fmla="*/ 45000 w 60055"/>
                      <a:gd name="connsiteY5" fmla="*/ 18444 h 90148"/>
                      <a:gd name="connsiteX6" fmla="*/ 49581 w 60055"/>
                      <a:gd name="connsiteY6" fmla="*/ 45241 h 90148"/>
                      <a:gd name="connsiteX7" fmla="*/ 45000 w 60055"/>
                      <a:gd name="connsiteY7" fmla="*/ 72093 h 90148"/>
                      <a:gd name="connsiteX8" fmla="*/ 31294 w 60055"/>
                      <a:gd name="connsiteY8" fmla="*/ 81032 h 90148"/>
                      <a:gd name="connsiteX9" fmla="*/ 31294 w 60055"/>
                      <a:gd name="connsiteY9" fmla="*/ 90343 h 90148"/>
                      <a:gd name="connsiteX10" fmla="*/ 53622 w 60055"/>
                      <a:gd name="connsiteY10" fmla="*/ 78778 h 90148"/>
                      <a:gd name="connsiteX11" fmla="*/ 61331 w 60055"/>
                      <a:gd name="connsiteY11" fmla="*/ 45241 h 90148"/>
                      <a:gd name="connsiteX12" fmla="*/ 53622 w 60055"/>
                      <a:gd name="connsiteY12" fmla="*/ 11740 h 90148"/>
                      <a:gd name="connsiteX13" fmla="*/ 31294 w 60055"/>
                      <a:gd name="connsiteY13" fmla="*/ 194 h 90148"/>
                      <a:gd name="connsiteX14" fmla="*/ 8985 w 60055"/>
                      <a:gd name="connsiteY14" fmla="*/ 11740 h 90148"/>
                      <a:gd name="connsiteX15" fmla="*/ 1276 w 60055"/>
                      <a:gd name="connsiteY15" fmla="*/ 45241 h 90148"/>
                      <a:gd name="connsiteX16" fmla="*/ 8985 w 60055"/>
                      <a:gd name="connsiteY16" fmla="*/ 78778 h 90148"/>
                      <a:gd name="connsiteX17" fmla="*/ 31294 w 60055"/>
                      <a:gd name="connsiteY17" fmla="*/ 90343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1032"/>
                        </a:moveTo>
                        <a:cubicBezTo>
                          <a:pt x="25248" y="81032"/>
                          <a:pt x="20698" y="78052"/>
                          <a:pt x="17644" y="72093"/>
                        </a:cubicBezTo>
                        <a:cubicBezTo>
                          <a:pt x="14603" y="66147"/>
                          <a:pt x="13082" y="57196"/>
                          <a:pt x="13082" y="45241"/>
                        </a:cubicBezTo>
                        <a:cubicBezTo>
                          <a:pt x="13082" y="33335"/>
                          <a:pt x="14603" y="24403"/>
                          <a:pt x="17644" y="18444"/>
                        </a:cubicBezTo>
                        <a:cubicBezTo>
                          <a:pt x="20698" y="12485"/>
                          <a:pt x="25248" y="9505"/>
                          <a:pt x="31294" y="9505"/>
                        </a:cubicBezTo>
                        <a:cubicBezTo>
                          <a:pt x="37390" y="9505"/>
                          <a:pt x="41958" y="12485"/>
                          <a:pt x="45000" y="18444"/>
                        </a:cubicBezTo>
                        <a:cubicBezTo>
                          <a:pt x="48054" y="24403"/>
                          <a:pt x="49581" y="33335"/>
                          <a:pt x="49581" y="45241"/>
                        </a:cubicBezTo>
                        <a:cubicBezTo>
                          <a:pt x="49581" y="57196"/>
                          <a:pt x="48054" y="66147"/>
                          <a:pt x="45000" y="72093"/>
                        </a:cubicBezTo>
                        <a:cubicBezTo>
                          <a:pt x="41958" y="78052"/>
                          <a:pt x="37390" y="81032"/>
                          <a:pt x="31294" y="81032"/>
                        </a:cubicBezTo>
                        <a:close/>
                        <a:moveTo>
                          <a:pt x="31294" y="90343"/>
                        </a:moveTo>
                        <a:cubicBezTo>
                          <a:pt x="41039" y="90343"/>
                          <a:pt x="48482" y="86488"/>
                          <a:pt x="53622" y="78778"/>
                        </a:cubicBezTo>
                        <a:cubicBezTo>
                          <a:pt x="58761" y="71081"/>
                          <a:pt x="61331" y="59902"/>
                          <a:pt x="61331" y="45241"/>
                        </a:cubicBezTo>
                        <a:cubicBezTo>
                          <a:pt x="61331" y="30616"/>
                          <a:pt x="58761" y="19449"/>
                          <a:pt x="53622" y="11740"/>
                        </a:cubicBezTo>
                        <a:cubicBezTo>
                          <a:pt x="48482" y="4043"/>
                          <a:pt x="41039" y="194"/>
                          <a:pt x="31294" y="194"/>
                        </a:cubicBezTo>
                        <a:cubicBezTo>
                          <a:pt x="21561" y="194"/>
                          <a:pt x="14125" y="4043"/>
                          <a:pt x="8985" y="11740"/>
                        </a:cubicBezTo>
                        <a:cubicBezTo>
                          <a:pt x="3845" y="19449"/>
                          <a:pt x="1276" y="30616"/>
                          <a:pt x="1276" y="45241"/>
                        </a:cubicBezTo>
                        <a:cubicBezTo>
                          <a:pt x="1276" y="59902"/>
                          <a:pt x="3845" y="71081"/>
                          <a:pt x="8985" y="78778"/>
                        </a:cubicBezTo>
                        <a:cubicBezTo>
                          <a:pt x="14125" y="86488"/>
                          <a:pt x="21561" y="90343"/>
                          <a:pt x="31294" y="9034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32" name="Segnaposto contenuto 102">
                <a:extLst>
                  <a:ext uri="{FF2B5EF4-FFF2-40B4-BE49-F238E27FC236}">
                    <a16:creationId xmlns:a16="http://schemas.microsoft.com/office/drawing/2014/main" id="{7D2FB20F-D2EC-2CC7-1F9B-F3F131EE4917}"/>
                  </a:ext>
                </a:extLst>
              </p:cNvPr>
              <p:cNvGrpSpPr/>
              <p:nvPr/>
            </p:nvGrpSpPr>
            <p:grpSpPr>
              <a:xfrm>
                <a:off x="9804056" y="3859828"/>
                <a:ext cx="365772" cy="90148"/>
                <a:chOff x="9804056" y="3859828"/>
                <a:chExt cx="365772" cy="90148"/>
              </a:xfrm>
              <a:solidFill>
                <a:srgbClr val="000000"/>
              </a:solidFill>
            </p:grpSpPr>
            <p:sp>
              <p:nvSpPr>
                <p:cNvPr id="433" name="Figura a mano libera: forma 432">
                  <a:extLst>
                    <a:ext uri="{FF2B5EF4-FFF2-40B4-BE49-F238E27FC236}">
                      <a16:creationId xmlns:a16="http://schemas.microsoft.com/office/drawing/2014/main" id="{D454B06A-D686-ABA5-38C6-807A8EB27AD8}"/>
                    </a:ext>
                  </a:extLst>
                </p:cNvPr>
                <p:cNvSpPr/>
                <p:nvPr/>
              </p:nvSpPr>
              <p:spPr>
                <a:xfrm>
                  <a:off x="9804056" y="3903000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169 h 6621"/>
                    <a:gd name="connsiteX1" fmla="*/ 24431 w 23173"/>
                    <a:gd name="connsiteY1" fmla="*/ 169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169"/>
                      </a:moveTo>
                      <a:lnTo>
                        <a:pt x="24431" y="169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34" name="Segnaposto contenuto 102">
                  <a:extLst>
                    <a:ext uri="{FF2B5EF4-FFF2-40B4-BE49-F238E27FC236}">
                      <a16:creationId xmlns:a16="http://schemas.microsoft.com/office/drawing/2014/main" id="{D3DB385F-D625-56DD-88D3-1457013F5085}"/>
                    </a:ext>
                  </a:extLst>
                </p:cNvPr>
                <p:cNvGrpSpPr/>
                <p:nvPr/>
              </p:nvGrpSpPr>
              <p:grpSpPr>
                <a:xfrm>
                  <a:off x="9863029" y="3859828"/>
                  <a:ext cx="306799" cy="90148"/>
                  <a:chOff x="9863029" y="3859828"/>
                  <a:chExt cx="306799" cy="90148"/>
                </a:xfrm>
                <a:solidFill>
                  <a:srgbClr val="000000"/>
                </a:solidFill>
              </p:grpSpPr>
              <p:sp>
                <p:nvSpPr>
                  <p:cNvPr id="435" name="Figura a mano libera: forma 434">
                    <a:extLst>
                      <a:ext uri="{FF2B5EF4-FFF2-40B4-BE49-F238E27FC236}">
                        <a16:creationId xmlns:a16="http://schemas.microsoft.com/office/drawing/2014/main" id="{C574579F-5AF3-CCBE-6675-015E41CFC288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3905973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10028 h 9888"/>
                      <a:gd name="connsiteX1" fmla="*/ 75828 w 74599"/>
                      <a:gd name="connsiteY1" fmla="*/ 10028 h 9888"/>
                      <a:gd name="connsiteX2" fmla="*/ 75828 w 74599"/>
                      <a:gd name="connsiteY2" fmla="*/ 139 h 9888"/>
                      <a:gd name="connsiteX3" fmla="*/ 1229 w 74599"/>
                      <a:gd name="connsiteY3" fmla="*/ 139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10028"/>
                        </a:moveTo>
                        <a:lnTo>
                          <a:pt x="75828" y="10028"/>
                        </a:lnTo>
                        <a:lnTo>
                          <a:pt x="75828" y="139"/>
                        </a:lnTo>
                        <a:lnTo>
                          <a:pt x="1229" y="1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6" name="Figura a mano libera: forma 435">
                    <a:extLst>
                      <a:ext uri="{FF2B5EF4-FFF2-40B4-BE49-F238E27FC236}">
                        <a16:creationId xmlns:a16="http://schemas.microsoft.com/office/drawing/2014/main" id="{2CC19BF8-B0CA-F492-D8F7-A97AD5CA2806}"/>
                      </a:ext>
                    </a:extLst>
                  </p:cNvPr>
                  <p:cNvSpPr/>
                  <p:nvPr/>
                </p:nvSpPr>
                <p:spPr>
                  <a:xfrm flipV="1">
                    <a:off x="9963354" y="3861392"/>
                    <a:ext cx="51731" cy="86889"/>
                  </a:xfrm>
                  <a:custGeom>
                    <a:avLst/>
                    <a:gdLst>
                      <a:gd name="connsiteX0" fmla="*/ 2946 w 51731"/>
                      <a:gd name="connsiteY0" fmla="*/ 10022 h 86889"/>
                      <a:gd name="connsiteX1" fmla="*/ 22146 w 51731"/>
                      <a:gd name="connsiteY1" fmla="*/ 10022 h 86889"/>
                      <a:gd name="connsiteX2" fmla="*/ 22146 w 51731"/>
                      <a:gd name="connsiteY2" fmla="*/ 76315 h 86889"/>
                      <a:gd name="connsiteX3" fmla="*/ 1252 w 51731"/>
                      <a:gd name="connsiteY3" fmla="*/ 72125 h 86889"/>
                      <a:gd name="connsiteX4" fmla="*/ 1252 w 51731"/>
                      <a:gd name="connsiteY4" fmla="*/ 82833 h 86889"/>
                      <a:gd name="connsiteX5" fmla="*/ 22034 w 51731"/>
                      <a:gd name="connsiteY5" fmla="*/ 87023 h 86889"/>
                      <a:gd name="connsiteX6" fmla="*/ 33784 w 51731"/>
                      <a:gd name="connsiteY6" fmla="*/ 87023 h 86889"/>
                      <a:gd name="connsiteX7" fmla="*/ 33784 w 51731"/>
                      <a:gd name="connsiteY7" fmla="*/ 10022 h 86889"/>
                      <a:gd name="connsiteX8" fmla="*/ 52983 w 51731"/>
                      <a:gd name="connsiteY8" fmla="*/ 10022 h 86889"/>
                      <a:gd name="connsiteX9" fmla="*/ 52983 w 51731"/>
                      <a:gd name="connsiteY9" fmla="*/ 133 h 86889"/>
                      <a:gd name="connsiteX10" fmla="*/ 2946 w 51731"/>
                      <a:gd name="connsiteY10" fmla="*/ 133 h 8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731" h="86889">
                        <a:moveTo>
                          <a:pt x="2946" y="10022"/>
                        </a:moveTo>
                        <a:lnTo>
                          <a:pt x="22146" y="10022"/>
                        </a:lnTo>
                        <a:lnTo>
                          <a:pt x="22146" y="76315"/>
                        </a:lnTo>
                        <a:lnTo>
                          <a:pt x="1252" y="72125"/>
                        </a:lnTo>
                        <a:lnTo>
                          <a:pt x="1252" y="82833"/>
                        </a:lnTo>
                        <a:lnTo>
                          <a:pt x="22034" y="87023"/>
                        </a:lnTo>
                        <a:lnTo>
                          <a:pt x="33784" y="87023"/>
                        </a:lnTo>
                        <a:lnTo>
                          <a:pt x="33784" y="10022"/>
                        </a:lnTo>
                        <a:lnTo>
                          <a:pt x="52983" y="10022"/>
                        </a:lnTo>
                        <a:lnTo>
                          <a:pt x="52983" y="133"/>
                        </a:lnTo>
                        <a:lnTo>
                          <a:pt x="2946" y="13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7" name="Figura a mano libera: forma 436">
                    <a:extLst>
                      <a:ext uri="{FF2B5EF4-FFF2-40B4-BE49-F238E27FC236}">
                        <a16:creationId xmlns:a16="http://schemas.microsoft.com/office/drawing/2014/main" id="{EBF23A71-ACDA-895E-AD6C-C9004A756CF9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5288" y="3861392"/>
                    <a:ext cx="56219" cy="88583"/>
                  </a:xfrm>
                  <a:custGeom>
                    <a:avLst/>
                    <a:gdLst>
                      <a:gd name="connsiteX0" fmla="*/ 4933 w 56219"/>
                      <a:gd name="connsiteY0" fmla="*/ 88718 h 88583"/>
                      <a:gd name="connsiteX1" fmla="*/ 51078 w 56219"/>
                      <a:gd name="connsiteY1" fmla="*/ 88718 h 88583"/>
                      <a:gd name="connsiteX2" fmla="*/ 51078 w 56219"/>
                      <a:gd name="connsiteY2" fmla="*/ 78811 h 88583"/>
                      <a:gd name="connsiteX3" fmla="*/ 15696 w 56219"/>
                      <a:gd name="connsiteY3" fmla="*/ 78811 h 88583"/>
                      <a:gd name="connsiteX4" fmla="*/ 15696 w 56219"/>
                      <a:gd name="connsiteY4" fmla="*/ 57527 h 88583"/>
                      <a:gd name="connsiteX5" fmla="*/ 20799 w 56219"/>
                      <a:gd name="connsiteY5" fmla="*/ 58830 h 88583"/>
                      <a:gd name="connsiteX6" fmla="*/ 25939 w 56219"/>
                      <a:gd name="connsiteY6" fmla="*/ 59258 h 88583"/>
                      <a:gd name="connsiteX7" fmla="*/ 48974 w 56219"/>
                      <a:gd name="connsiteY7" fmla="*/ 51288 h 88583"/>
                      <a:gd name="connsiteX8" fmla="*/ 57484 w 56219"/>
                      <a:gd name="connsiteY8" fmla="*/ 29706 h 88583"/>
                      <a:gd name="connsiteX9" fmla="*/ 48750 w 56219"/>
                      <a:gd name="connsiteY9" fmla="*/ 7899 h 88583"/>
                      <a:gd name="connsiteX10" fmla="*/ 24132 w 56219"/>
                      <a:gd name="connsiteY10" fmla="*/ 134 h 88583"/>
                      <a:gd name="connsiteX11" fmla="*/ 12978 w 56219"/>
                      <a:gd name="connsiteY11" fmla="*/ 1065 h 88583"/>
                      <a:gd name="connsiteX12" fmla="*/ 1265 w 56219"/>
                      <a:gd name="connsiteY12" fmla="*/ 3859 h 88583"/>
                      <a:gd name="connsiteX13" fmla="*/ 1265 w 56219"/>
                      <a:gd name="connsiteY13" fmla="*/ 15683 h 88583"/>
                      <a:gd name="connsiteX14" fmla="*/ 12084 w 56219"/>
                      <a:gd name="connsiteY14" fmla="*/ 11438 h 88583"/>
                      <a:gd name="connsiteX15" fmla="*/ 23890 w 56219"/>
                      <a:gd name="connsiteY15" fmla="*/ 10041 h 88583"/>
                      <a:gd name="connsiteX16" fmla="*/ 39830 w 56219"/>
                      <a:gd name="connsiteY16" fmla="*/ 15330 h 88583"/>
                      <a:gd name="connsiteX17" fmla="*/ 45715 w 56219"/>
                      <a:gd name="connsiteY17" fmla="*/ 29706 h 88583"/>
                      <a:gd name="connsiteX18" fmla="*/ 39830 w 56219"/>
                      <a:gd name="connsiteY18" fmla="*/ 44063 h 88583"/>
                      <a:gd name="connsiteX19" fmla="*/ 23890 w 56219"/>
                      <a:gd name="connsiteY19" fmla="*/ 49370 h 88583"/>
                      <a:gd name="connsiteX20" fmla="*/ 14486 w 56219"/>
                      <a:gd name="connsiteY20" fmla="*/ 48327 h 88583"/>
                      <a:gd name="connsiteX21" fmla="*/ 4933 w 56219"/>
                      <a:gd name="connsiteY21" fmla="*/ 45069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933" y="88718"/>
                        </a:moveTo>
                        <a:lnTo>
                          <a:pt x="51078" y="88718"/>
                        </a:lnTo>
                        <a:lnTo>
                          <a:pt x="51078" y="78811"/>
                        </a:lnTo>
                        <a:lnTo>
                          <a:pt x="15696" y="78811"/>
                        </a:lnTo>
                        <a:lnTo>
                          <a:pt x="15696" y="57527"/>
                        </a:lnTo>
                        <a:cubicBezTo>
                          <a:pt x="17397" y="58110"/>
                          <a:pt x="19098" y="58545"/>
                          <a:pt x="20799" y="58830"/>
                        </a:cubicBezTo>
                        <a:cubicBezTo>
                          <a:pt x="22512" y="59116"/>
                          <a:pt x="24225" y="59258"/>
                          <a:pt x="25939" y="59258"/>
                        </a:cubicBezTo>
                        <a:cubicBezTo>
                          <a:pt x="35634" y="59258"/>
                          <a:pt x="43313" y="56602"/>
                          <a:pt x="48974" y="51288"/>
                        </a:cubicBezTo>
                        <a:cubicBezTo>
                          <a:pt x="54647" y="45975"/>
                          <a:pt x="57484" y="38781"/>
                          <a:pt x="57484" y="29706"/>
                        </a:cubicBezTo>
                        <a:cubicBezTo>
                          <a:pt x="57484" y="20357"/>
                          <a:pt x="54573" y="13089"/>
                          <a:pt x="48750" y="7899"/>
                        </a:cubicBezTo>
                        <a:cubicBezTo>
                          <a:pt x="42928" y="2723"/>
                          <a:pt x="34722" y="134"/>
                          <a:pt x="24132" y="134"/>
                        </a:cubicBezTo>
                        <a:cubicBezTo>
                          <a:pt x="20482" y="134"/>
                          <a:pt x="16764" y="445"/>
                          <a:pt x="12978" y="1065"/>
                        </a:cubicBezTo>
                        <a:cubicBezTo>
                          <a:pt x="9204" y="1686"/>
                          <a:pt x="5299" y="2617"/>
                          <a:pt x="1265" y="3859"/>
                        </a:cubicBezTo>
                        <a:lnTo>
                          <a:pt x="1265" y="15683"/>
                        </a:lnTo>
                        <a:cubicBezTo>
                          <a:pt x="4753" y="13784"/>
                          <a:pt x="8360" y="12369"/>
                          <a:pt x="12084" y="11438"/>
                        </a:cubicBezTo>
                        <a:cubicBezTo>
                          <a:pt x="15808" y="10507"/>
                          <a:pt x="19744" y="10041"/>
                          <a:pt x="23890" y="10041"/>
                        </a:cubicBezTo>
                        <a:cubicBezTo>
                          <a:pt x="30606" y="10041"/>
                          <a:pt x="35920" y="11804"/>
                          <a:pt x="39830" y="15330"/>
                        </a:cubicBezTo>
                        <a:cubicBezTo>
                          <a:pt x="43753" y="18855"/>
                          <a:pt x="45715" y="23647"/>
                          <a:pt x="45715" y="29706"/>
                        </a:cubicBezTo>
                        <a:cubicBezTo>
                          <a:pt x="45715" y="35751"/>
                          <a:pt x="43753" y="40537"/>
                          <a:pt x="39830" y="44063"/>
                        </a:cubicBezTo>
                        <a:cubicBezTo>
                          <a:pt x="35920" y="47601"/>
                          <a:pt x="30606" y="49370"/>
                          <a:pt x="23890" y="49370"/>
                        </a:cubicBezTo>
                        <a:cubicBezTo>
                          <a:pt x="20749" y="49370"/>
                          <a:pt x="17615" y="49023"/>
                          <a:pt x="14486" y="48327"/>
                        </a:cubicBezTo>
                        <a:cubicBezTo>
                          <a:pt x="11370" y="47632"/>
                          <a:pt x="8186" y="46546"/>
                          <a:pt x="4933" y="4506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8" name="Figura a mano libera: forma 437">
                    <a:extLst>
                      <a:ext uri="{FF2B5EF4-FFF2-40B4-BE49-F238E27FC236}">
                        <a16:creationId xmlns:a16="http://schemas.microsoft.com/office/drawing/2014/main" id="{88C09D4F-865E-9B40-1F0D-9023AF50369C}"/>
                      </a:ext>
                    </a:extLst>
                  </p:cNvPr>
                  <p:cNvSpPr/>
                  <p:nvPr/>
                </p:nvSpPr>
                <p:spPr>
                  <a:xfrm flipV="1">
                    <a:off x="10109773" y="3859828"/>
                    <a:ext cx="60055" cy="90148"/>
                  </a:xfrm>
                  <a:custGeom>
                    <a:avLst/>
                    <a:gdLst>
                      <a:gd name="connsiteX0" fmla="*/ 31294 w 60055"/>
                      <a:gd name="connsiteY0" fmla="*/ 80971 h 90148"/>
                      <a:gd name="connsiteX1" fmla="*/ 17644 w 60055"/>
                      <a:gd name="connsiteY1" fmla="*/ 72032 h 90148"/>
                      <a:gd name="connsiteX2" fmla="*/ 13082 w 60055"/>
                      <a:gd name="connsiteY2" fmla="*/ 45180 h 90148"/>
                      <a:gd name="connsiteX3" fmla="*/ 17644 w 60055"/>
                      <a:gd name="connsiteY3" fmla="*/ 18383 h 90148"/>
                      <a:gd name="connsiteX4" fmla="*/ 31294 w 60055"/>
                      <a:gd name="connsiteY4" fmla="*/ 9444 h 90148"/>
                      <a:gd name="connsiteX5" fmla="*/ 45000 w 60055"/>
                      <a:gd name="connsiteY5" fmla="*/ 18383 h 90148"/>
                      <a:gd name="connsiteX6" fmla="*/ 49581 w 60055"/>
                      <a:gd name="connsiteY6" fmla="*/ 45180 h 90148"/>
                      <a:gd name="connsiteX7" fmla="*/ 45000 w 60055"/>
                      <a:gd name="connsiteY7" fmla="*/ 72032 h 90148"/>
                      <a:gd name="connsiteX8" fmla="*/ 31294 w 60055"/>
                      <a:gd name="connsiteY8" fmla="*/ 80971 h 90148"/>
                      <a:gd name="connsiteX9" fmla="*/ 31294 w 60055"/>
                      <a:gd name="connsiteY9" fmla="*/ 90282 h 90148"/>
                      <a:gd name="connsiteX10" fmla="*/ 53622 w 60055"/>
                      <a:gd name="connsiteY10" fmla="*/ 78717 h 90148"/>
                      <a:gd name="connsiteX11" fmla="*/ 61331 w 60055"/>
                      <a:gd name="connsiteY11" fmla="*/ 45180 h 90148"/>
                      <a:gd name="connsiteX12" fmla="*/ 53622 w 60055"/>
                      <a:gd name="connsiteY12" fmla="*/ 11679 h 90148"/>
                      <a:gd name="connsiteX13" fmla="*/ 31294 w 60055"/>
                      <a:gd name="connsiteY13" fmla="*/ 133 h 90148"/>
                      <a:gd name="connsiteX14" fmla="*/ 8985 w 60055"/>
                      <a:gd name="connsiteY14" fmla="*/ 11679 h 90148"/>
                      <a:gd name="connsiteX15" fmla="*/ 1276 w 60055"/>
                      <a:gd name="connsiteY15" fmla="*/ 45180 h 90148"/>
                      <a:gd name="connsiteX16" fmla="*/ 8985 w 60055"/>
                      <a:gd name="connsiteY16" fmla="*/ 78717 h 90148"/>
                      <a:gd name="connsiteX17" fmla="*/ 31294 w 60055"/>
                      <a:gd name="connsiteY17" fmla="*/ 90282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94" y="80971"/>
                        </a:moveTo>
                        <a:cubicBezTo>
                          <a:pt x="25248" y="80971"/>
                          <a:pt x="20698" y="77991"/>
                          <a:pt x="17644" y="72032"/>
                        </a:cubicBezTo>
                        <a:cubicBezTo>
                          <a:pt x="14603" y="66086"/>
                          <a:pt x="13082" y="57135"/>
                          <a:pt x="13082" y="45180"/>
                        </a:cubicBezTo>
                        <a:cubicBezTo>
                          <a:pt x="13082" y="33274"/>
                          <a:pt x="14603" y="24342"/>
                          <a:pt x="17644" y="18383"/>
                        </a:cubicBezTo>
                        <a:cubicBezTo>
                          <a:pt x="20698" y="12424"/>
                          <a:pt x="25248" y="9444"/>
                          <a:pt x="31294" y="9444"/>
                        </a:cubicBezTo>
                        <a:cubicBezTo>
                          <a:pt x="37390" y="9444"/>
                          <a:pt x="41958" y="12424"/>
                          <a:pt x="45000" y="18383"/>
                        </a:cubicBezTo>
                        <a:cubicBezTo>
                          <a:pt x="48054" y="24342"/>
                          <a:pt x="49581" y="33274"/>
                          <a:pt x="49581" y="45180"/>
                        </a:cubicBezTo>
                        <a:cubicBezTo>
                          <a:pt x="49581" y="57135"/>
                          <a:pt x="48054" y="66086"/>
                          <a:pt x="45000" y="72032"/>
                        </a:cubicBezTo>
                        <a:cubicBezTo>
                          <a:pt x="41958" y="77991"/>
                          <a:pt x="37390" y="80971"/>
                          <a:pt x="31294" y="80971"/>
                        </a:cubicBezTo>
                        <a:close/>
                        <a:moveTo>
                          <a:pt x="31294" y="90282"/>
                        </a:moveTo>
                        <a:cubicBezTo>
                          <a:pt x="41039" y="90282"/>
                          <a:pt x="48482" y="86427"/>
                          <a:pt x="53622" y="78717"/>
                        </a:cubicBezTo>
                        <a:cubicBezTo>
                          <a:pt x="58761" y="71021"/>
                          <a:pt x="61331" y="59841"/>
                          <a:pt x="61331" y="45180"/>
                        </a:cubicBezTo>
                        <a:cubicBezTo>
                          <a:pt x="61331" y="30555"/>
                          <a:pt x="58761" y="19388"/>
                          <a:pt x="53622" y="11679"/>
                        </a:cubicBezTo>
                        <a:cubicBezTo>
                          <a:pt x="48482" y="3982"/>
                          <a:pt x="41039" y="133"/>
                          <a:pt x="31294" y="133"/>
                        </a:cubicBezTo>
                        <a:cubicBezTo>
                          <a:pt x="21561" y="133"/>
                          <a:pt x="14125" y="3982"/>
                          <a:pt x="8985" y="11679"/>
                        </a:cubicBezTo>
                        <a:cubicBezTo>
                          <a:pt x="3845" y="19388"/>
                          <a:pt x="1276" y="30555"/>
                          <a:pt x="1276" y="45180"/>
                        </a:cubicBezTo>
                        <a:cubicBezTo>
                          <a:pt x="1276" y="59841"/>
                          <a:pt x="3845" y="71021"/>
                          <a:pt x="8985" y="78717"/>
                        </a:cubicBezTo>
                        <a:cubicBezTo>
                          <a:pt x="14125" y="86427"/>
                          <a:pt x="21561" y="90282"/>
                          <a:pt x="31294" y="9028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39" name="Segnaposto contenuto 102">
                <a:extLst>
                  <a:ext uri="{FF2B5EF4-FFF2-40B4-BE49-F238E27FC236}">
                    <a16:creationId xmlns:a16="http://schemas.microsoft.com/office/drawing/2014/main" id="{EF2465D2-D6A6-2B13-7703-8D572B16C932}"/>
                  </a:ext>
                </a:extLst>
              </p:cNvPr>
              <p:cNvGrpSpPr/>
              <p:nvPr/>
            </p:nvGrpSpPr>
            <p:grpSpPr>
              <a:xfrm>
                <a:off x="9804056" y="3456047"/>
                <a:ext cx="289946" cy="90148"/>
                <a:chOff x="9804056" y="3456047"/>
                <a:chExt cx="289946" cy="90148"/>
              </a:xfrm>
              <a:solidFill>
                <a:srgbClr val="000000"/>
              </a:solidFill>
            </p:grpSpPr>
            <p:sp>
              <p:nvSpPr>
                <p:cNvPr id="440" name="Figura a mano libera: forma 439">
                  <a:extLst>
                    <a:ext uri="{FF2B5EF4-FFF2-40B4-BE49-F238E27FC236}">
                      <a16:creationId xmlns:a16="http://schemas.microsoft.com/office/drawing/2014/main" id="{0632D101-93CB-E31A-63FE-06B1C8FFB985}"/>
                    </a:ext>
                  </a:extLst>
                </p:cNvPr>
                <p:cNvSpPr/>
                <p:nvPr/>
              </p:nvSpPr>
              <p:spPr>
                <a:xfrm>
                  <a:off x="9804056" y="3499219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109 h 6621"/>
                    <a:gd name="connsiteX1" fmla="*/ 24431 w 23173"/>
                    <a:gd name="connsiteY1" fmla="*/ 109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109"/>
                      </a:moveTo>
                      <a:lnTo>
                        <a:pt x="24431" y="109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41" name="Segnaposto contenuto 102">
                  <a:extLst>
                    <a:ext uri="{FF2B5EF4-FFF2-40B4-BE49-F238E27FC236}">
                      <a16:creationId xmlns:a16="http://schemas.microsoft.com/office/drawing/2014/main" id="{BD22FC4A-E3A8-A5AD-59B1-C948CBD98228}"/>
                    </a:ext>
                  </a:extLst>
                </p:cNvPr>
                <p:cNvGrpSpPr/>
                <p:nvPr/>
              </p:nvGrpSpPr>
              <p:grpSpPr>
                <a:xfrm>
                  <a:off x="9863029" y="3456047"/>
                  <a:ext cx="230973" cy="90148"/>
                  <a:chOff x="9863029" y="3456047"/>
                  <a:chExt cx="230973" cy="90148"/>
                </a:xfrm>
                <a:solidFill>
                  <a:srgbClr val="000000"/>
                </a:solidFill>
              </p:grpSpPr>
              <p:sp>
                <p:nvSpPr>
                  <p:cNvPr id="442" name="Figura a mano libera: forma 441">
                    <a:extLst>
                      <a:ext uri="{FF2B5EF4-FFF2-40B4-BE49-F238E27FC236}">
                        <a16:creationId xmlns:a16="http://schemas.microsoft.com/office/drawing/2014/main" id="{D0492EBA-DD7B-91D0-06AD-C32628FCCBB6}"/>
                      </a:ext>
                    </a:extLst>
                  </p:cNvPr>
                  <p:cNvSpPr/>
                  <p:nvPr/>
                </p:nvSpPr>
                <p:spPr>
                  <a:xfrm flipV="1">
                    <a:off x="9863029" y="3502192"/>
                    <a:ext cx="74599" cy="9888"/>
                  </a:xfrm>
                  <a:custGeom>
                    <a:avLst/>
                    <a:gdLst>
                      <a:gd name="connsiteX0" fmla="*/ 1229 w 74599"/>
                      <a:gd name="connsiteY0" fmla="*/ 9967 h 9888"/>
                      <a:gd name="connsiteX1" fmla="*/ 75828 w 74599"/>
                      <a:gd name="connsiteY1" fmla="*/ 9967 h 9888"/>
                      <a:gd name="connsiteX2" fmla="*/ 75828 w 74599"/>
                      <a:gd name="connsiteY2" fmla="*/ 78 h 9888"/>
                      <a:gd name="connsiteX3" fmla="*/ 1229 w 74599"/>
                      <a:gd name="connsiteY3" fmla="*/ 78 h 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599" h="9888">
                        <a:moveTo>
                          <a:pt x="1229" y="9967"/>
                        </a:moveTo>
                        <a:lnTo>
                          <a:pt x="75828" y="9967"/>
                        </a:lnTo>
                        <a:lnTo>
                          <a:pt x="75828" y="78"/>
                        </a:lnTo>
                        <a:lnTo>
                          <a:pt x="1229" y="7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3" name="Figura a mano libera: forma 442">
                    <a:extLst>
                      <a:ext uri="{FF2B5EF4-FFF2-40B4-BE49-F238E27FC236}">
                        <a16:creationId xmlns:a16="http://schemas.microsoft.com/office/drawing/2014/main" id="{13F51669-3D66-7D87-25A0-F56A7E4D8D14}"/>
                      </a:ext>
                    </a:extLst>
                  </p:cNvPr>
                  <p:cNvSpPr/>
                  <p:nvPr/>
                </p:nvSpPr>
                <p:spPr>
                  <a:xfrm flipV="1">
                    <a:off x="9959462" y="3457611"/>
                    <a:ext cx="56219" cy="88583"/>
                  </a:xfrm>
                  <a:custGeom>
                    <a:avLst/>
                    <a:gdLst>
                      <a:gd name="connsiteX0" fmla="*/ 4922 w 56219"/>
                      <a:gd name="connsiteY0" fmla="*/ 88657 h 88583"/>
                      <a:gd name="connsiteX1" fmla="*/ 51067 w 56219"/>
                      <a:gd name="connsiteY1" fmla="*/ 88657 h 88583"/>
                      <a:gd name="connsiteX2" fmla="*/ 51067 w 56219"/>
                      <a:gd name="connsiteY2" fmla="*/ 78750 h 88583"/>
                      <a:gd name="connsiteX3" fmla="*/ 15685 w 56219"/>
                      <a:gd name="connsiteY3" fmla="*/ 78750 h 88583"/>
                      <a:gd name="connsiteX4" fmla="*/ 15685 w 56219"/>
                      <a:gd name="connsiteY4" fmla="*/ 57466 h 88583"/>
                      <a:gd name="connsiteX5" fmla="*/ 20787 w 56219"/>
                      <a:gd name="connsiteY5" fmla="*/ 58769 h 88583"/>
                      <a:gd name="connsiteX6" fmla="*/ 25927 w 56219"/>
                      <a:gd name="connsiteY6" fmla="*/ 59197 h 88583"/>
                      <a:gd name="connsiteX7" fmla="*/ 48962 w 56219"/>
                      <a:gd name="connsiteY7" fmla="*/ 51227 h 88583"/>
                      <a:gd name="connsiteX8" fmla="*/ 57472 w 56219"/>
                      <a:gd name="connsiteY8" fmla="*/ 29645 h 88583"/>
                      <a:gd name="connsiteX9" fmla="*/ 48739 w 56219"/>
                      <a:gd name="connsiteY9" fmla="*/ 7838 h 88583"/>
                      <a:gd name="connsiteX10" fmla="*/ 24121 w 56219"/>
                      <a:gd name="connsiteY10" fmla="*/ 73 h 88583"/>
                      <a:gd name="connsiteX11" fmla="*/ 12966 w 56219"/>
                      <a:gd name="connsiteY11" fmla="*/ 1004 h 88583"/>
                      <a:gd name="connsiteX12" fmla="*/ 1253 w 56219"/>
                      <a:gd name="connsiteY12" fmla="*/ 3798 h 88583"/>
                      <a:gd name="connsiteX13" fmla="*/ 1253 w 56219"/>
                      <a:gd name="connsiteY13" fmla="*/ 15622 h 88583"/>
                      <a:gd name="connsiteX14" fmla="*/ 12072 w 56219"/>
                      <a:gd name="connsiteY14" fmla="*/ 11377 h 88583"/>
                      <a:gd name="connsiteX15" fmla="*/ 23879 w 56219"/>
                      <a:gd name="connsiteY15" fmla="*/ 9980 h 88583"/>
                      <a:gd name="connsiteX16" fmla="*/ 39819 w 56219"/>
                      <a:gd name="connsiteY16" fmla="*/ 15269 h 88583"/>
                      <a:gd name="connsiteX17" fmla="*/ 45703 w 56219"/>
                      <a:gd name="connsiteY17" fmla="*/ 29645 h 88583"/>
                      <a:gd name="connsiteX18" fmla="*/ 39819 w 56219"/>
                      <a:gd name="connsiteY18" fmla="*/ 44002 h 88583"/>
                      <a:gd name="connsiteX19" fmla="*/ 23879 w 56219"/>
                      <a:gd name="connsiteY19" fmla="*/ 49309 h 88583"/>
                      <a:gd name="connsiteX20" fmla="*/ 14475 w 56219"/>
                      <a:gd name="connsiteY20" fmla="*/ 48266 h 88583"/>
                      <a:gd name="connsiteX21" fmla="*/ 4922 w 56219"/>
                      <a:gd name="connsiteY21" fmla="*/ 45008 h 88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219" h="88583">
                        <a:moveTo>
                          <a:pt x="4922" y="88657"/>
                        </a:moveTo>
                        <a:lnTo>
                          <a:pt x="51067" y="88657"/>
                        </a:lnTo>
                        <a:lnTo>
                          <a:pt x="51067" y="78750"/>
                        </a:lnTo>
                        <a:lnTo>
                          <a:pt x="15685" y="78750"/>
                        </a:lnTo>
                        <a:lnTo>
                          <a:pt x="15685" y="57466"/>
                        </a:lnTo>
                        <a:cubicBezTo>
                          <a:pt x="17386" y="58049"/>
                          <a:pt x="19087" y="58484"/>
                          <a:pt x="20787" y="58769"/>
                        </a:cubicBezTo>
                        <a:cubicBezTo>
                          <a:pt x="22501" y="59055"/>
                          <a:pt x="24214" y="59197"/>
                          <a:pt x="25927" y="59197"/>
                        </a:cubicBezTo>
                        <a:cubicBezTo>
                          <a:pt x="35623" y="59197"/>
                          <a:pt x="43301" y="56541"/>
                          <a:pt x="48962" y="51227"/>
                        </a:cubicBezTo>
                        <a:cubicBezTo>
                          <a:pt x="54636" y="45914"/>
                          <a:pt x="57472" y="38720"/>
                          <a:pt x="57472" y="29645"/>
                        </a:cubicBezTo>
                        <a:cubicBezTo>
                          <a:pt x="57472" y="20297"/>
                          <a:pt x="54561" y="13028"/>
                          <a:pt x="48739" y="7838"/>
                        </a:cubicBezTo>
                        <a:cubicBezTo>
                          <a:pt x="42916" y="2662"/>
                          <a:pt x="34710" y="73"/>
                          <a:pt x="24121" y="73"/>
                        </a:cubicBezTo>
                        <a:cubicBezTo>
                          <a:pt x="20471" y="73"/>
                          <a:pt x="16753" y="384"/>
                          <a:pt x="12966" y="1004"/>
                        </a:cubicBezTo>
                        <a:cubicBezTo>
                          <a:pt x="9192" y="1625"/>
                          <a:pt x="5288" y="2556"/>
                          <a:pt x="1253" y="3798"/>
                        </a:cubicBezTo>
                        <a:lnTo>
                          <a:pt x="1253" y="15622"/>
                        </a:lnTo>
                        <a:cubicBezTo>
                          <a:pt x="4742" y="13723"/>
                          <a:pt x="8348" y="12308"/>
                          <a:pt x="12072" y="11377"/>
                        </a:cubicBezTo>
                        <a:cubicBezTo>
                          <a:pt x="15797" y="10446"/>
                          <a:pt x="19732" y="9980"/>
                          <a:pt x="23879" y="9980"/>
                        </a:cubicBezTo>
                        <a:cubicBezTo>
                          <a:pt x="30595" y="9980"/>
                          <a:pt x="35908" y="11743"/>
                          <a:pt x="39819" y="15269"/>
                        </a:cubicBezTo>
                        <a:cubicBezTo>
                          <a:pt x="43742" y="18794"/>
                          <a:pt x="45703" y="23586"/>
                          <a:pt x="45703" y="29645"/>
                        </a:cubicBezTo>
                        <a:cubicBezTo>
                          <a:pt x="45703" y="35690"/>
                          <a:pt x="43742" y="40476"/>
                          <a:pt x="39819" y="44002"/>
                        </a:cubicBezTo>
                        <a:cubicBezTo>
                          <a:pt x="35908" y="47540"/>
                          <a:pt x="30595" y="49309"/>
                          <a:pt x="23879" y="49309"/>
                        </a:cubicBezTo>
                        <a:cubicBezTo>
                          <a:pt x="20738" y="49309"/>
                          <a:pt x="17603" y="48962"/>
                          <a:pt x="14475" y="48266"/>
                        </a:cubicBezTo>
                        <a:cubicBezTo>
                          <a:pt x="11359" y="47571"/>
                          <a:pt x="8174" y="46485"/>
                          <a:pt x="4922" y="4500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4" name="Figura a mano libera: forma 443">
                    <a:extLst>
                      <a:ext uri="{FF2B5EF4-FFF2-40B4-BE49-F238E27FC236}">
                        <a16:creationId xmlns:a16="http://schemas.microsoft.com/office/drawing/2014/main" id="{56AE164B-4C5D-A584-E536-116B53F5F879}"/>
                      </a:ext>
                    </a:extLst>
                  </p:cNvPr>
                  <p:cNvSpPr/>
                  <p:nvPr/>
                </p:nvSpPr>
                <p:spPr>
                  <a:xfrm flipV="1">
                    <a:off x="10033947" y="3456047"/>
                    <a:ext cx="60055" cy="90148"/>
                  </a:xfrm>
                  <a:custGeom>
                    <a:avLst/>
                    <a:gdLst>
                      <a:gd name="connsiteX0" fmla="*/ 31283 w 60055"/>
                      <a:gd name="connsiteY0" fmla="*/ 80910 h 90148"/>
                      <a:gd name="connsiteX1" fmla="*/ 17633 w 60055"/>
                      <a:gd name="connsiteY1" fmla="*/ 71971 h 90148"/>
                      <a:gd name="connsiteX2" fmla="*/ 13070 w 60055"/>
                      <a:gd name="connsiteY2" fmla="*/ 45119 h 90148"/>
                      <a:gd name="connsiteX3" fmla="*/ 17633 w 60055"/>
                      <a:gd name="connsiteY3" fmla="*/ 18322 h 90148"/>
                      <a:gd name="connsiteX4" fmla="*/ 31283 w 60055"/>
                      <a:gd name="connsiteY4" fmla="*/ 9383 h 90148"/>
                      <a:gd name="connsiteX5" fmla="*/ 44988 w 60055"/>
                      <a:gd name="connsiteY5" fmla="*/ 18322 h 90148"/>
                      <a:gd name="connsiteX6" fmla="*/ 49569 w 60055"/>
                      <a:gd name="connsiteY6" fmla="*/ 45119 h 90148"/>
                      <a:gd name="connsiteX7" fmla="*/ 44988 w 60055"/>
                      <a:gd name="connsiteY7" fmla="*/ 71971 h 90148"/>
                      <a:gd name="connsiteX8" fmla="*/ 31283 w 60055"/>
                      <a:gd name="connsiteY8" fmla="*/ 80910 h 90148"/>
                      <a:gd name="connsiteX9" fmla="*/ 31283 w 60055"/>
                      <a:gd name="connsiteY9" fmla="*/ 90221 h 90148"/>
                      <a:gd name="connsiteX10" fmla="*/ 53610 w 60055"/>
                      <a:gd name="connsiteY10" fmla="*/ 78657 h 90148"/>
                      <a:gd name="connsiteX11" fmla="*/ 61320 w 60055"/>
                      <a:gd name="connsiteY11" fmla="*/ 45119 h 90148"/>
                      <a:gd name="connsiteX12" fmla="*/ 53610 w 60055"/>
                      <a:gd name="connsiteY12" fmla="*/ 11618 h 90148"/>
                      <a:gd name="connsiteX13" fmla="*/ 31283 w 60055"/>
                      <a:gd name="connsiteY13" fmla="*/ 72 h 90148"/>
                      <a:gd name="connsiteX14" fmla="*/ 8974 w 60055"/>
                      <a:gd name="connsiteY14" fmla="*/ 11618 h 90148"/>
                      <a:gd name="connsiteX15" fmla="*/ 1264 w 60055"/>
                      <a:gd name="connsiteY15" fmla="*/ 45119 h 90148"/>
                      <a:gd name="connsiteX16" fmla="*/ 8974 w 60055"/>
                      <a:gd name="connsiteY16" fmla="*/ 78657 h 90148"/>
                      <a:gd name="connsiteX17" fmla="*/ 31283 w 60055"/>
                      <a:gd name="connsiteY17" fmla="*/ 90221 h 9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055" h="90148">
                        <a:moveTo>
                          <a:pt x="31283" y="80910"/>
                        </a:moveTo>
                        <a:cubicBezTo>
                          <a:pt x="25237" y="80910"/>
                          <a:pt x="20687" y="77930"/>
                          <a:pt x="17633" y="71971"/>
                        </a:cubicBezTo>
                        <a:cubicBezTo>
                          <a:pt x="14591" y="66025"/>
                          <a:pt x="13070" y="57074"/>
                          <a:pt x="13070" y="45119"/>
                        </a:cubicBezTo>
                        <a:cubicBezTo>
                          <a:pt x="13070" y="33213"/>
                          <a:pt x="14591" y="24281"/>
                          <a:pt x="17633" y="18322"/>
                        </a:cubicBezTo>
                        <a:cubicBezTo>
                          <a:pt x="20687" y="12363"/>
                          <a:pt x="25237" y="9383"/>
                          <a:pt x="31283" y="9383"/>
                        </a:cubicBezTo>
                        <a:cubicBezTo>
                          <a:pt x="37378" y="9383"/>
                          <a:pt x="41947" y="12363"/>
                          <a:pt x="44988" y="18322"/>
                        </a:cubicBezTo>
                        <a:cubicBezTo>
                          <a:pt x="48042" y="24281"/>
                          <a:pt x="49569" y="33213"/>
                          <a:pt x="49569" y="45119"/>
                        </a:cubicBezTo>
                        <a:cubicBezTo>
                          <a:pt x="49569" y="57074"/>
                          <a:pt x="48042" y="66025"/>
                          <a:pt x="44988" y="71971"/>
                        </a:cubicBezTo>
                        <a:cubicBezTo>
                          <a:pt x="41947" y="77930"/>
                          <a:pt x="37378" y="80910"/>
                          <a:pt x="31283" y="80910"/>
                        </a:cubicBezTo>
                        <a:close/>
                        <a:moveTo>
                          <a:pt x="31283" y="90221"/>
                        </a:moveTo>
                        <a:cubicBezTo>
                          <a:pt x="41028" y="90221"/>
                          <a:pt x="48471" y="86366"/>
                          <a:pt x="53610" y="78657"/>
                        </a:cubicBezTo>
                        <a:cubicBezTo>
                          <a:pt x="58750" y="70960"/>
                          <a:pt x="61320" y="59780"/>
                          <a:pt x="61320" y="45119"/>
                        </a:cubicBezTo>
                        <a:cubicBezTo>
                          <a:pt x="61320" y="30494"/>
                          <a:pt x="58750" y="19327"/>
                          <a:pt x="53610" y="11618"/>
                        </a:cubicBezTo>
                        <a:cubicBezTo>
                          <a:pt x="48471" y="3921"/>
                          <a:pt x="41028" y="72"/>
                          <a:pt x="31283" y="72"/>
                        </a:cubicBezTo>
                        <a:cubicBezTo>
                          <a:pt x="21550" y="72"/>
                          <a:pt x="14113" y="3921"/>
                          <a:pt x="8974" y="11618"/>
                        </a:cubicBezTo>
                        <a:cubicBezTo>
                          <a:pt x="3834" y="19327"/>
                          <a:pt x="1264" y="30494"/>
                          <a:pt x="1264" y="45119"/>
                        </a:cubicBezTo>
                        <a:cubicBezTo>
                          <a:pt x="1264" y="59780"/>
                          <a:pt x="3834" y="70960"/>
                          <a:pt x="8974" y="78657"/>
                        </a:cubicBezTo>
                        <a:cubicBezTo>
                          <a:pt x="14113" y="86366"/>
                          <a:pt x="21550" y="90221"/>
                          <a:pt x="31283" y="9022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9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45" name="Segnaposto contenuto 102">
                <a:extLst>
                  <a:ext uri="{FF2B5EF4-FFF2-40B4-BE49-F238E27FC236}">
                    <a16:creationId xmlns:a16="http://schemas.microsoft.com/office/drawing/2014/main" id="{5B49D6DA-7CDD-B8E7-3C39-647DAC123585}"/>
                  </a:ext>
                </a:extLst>
              </p:cNvPr>
              <p:cNvGrpSpPr/>
              <p:nvPr/>
            </p:nvGrpSpPr>
            <p:grpSpPr>
              <a:xfrm>
                <a:off x="9804056" y="3052263"/>
                <a:ext cx="114261" cy="90148"/>
                <a:chOff x="9804056" y="3052263"/>
                <a:chExt cx="114261" cy="90148"/>
              </a:xfrm>
              <a:solidFill>
                <a:srgbClr val="000000"/>
              </a:solidFill>
            </p:grpSpPr>
            <p:sp>
              <p:nvSpPr>
                <p:cNvPr id="446" name="Figura a mano libera: forma 445">
                  <a:extLst>
                    <a:ext uri="{FF2B5EF4-FFF2-40B4-BE49-F238E27FC236}">
                      <a16:creationId xmlns:a16="http://schemas.microsoft.com/office/drawing/2014/main" id="{A7599D91-AE21-353A-9EE4-2C4293137CD7}"/>
                    </a:ext>
                  </a:extLst>
                </p:cNvPr>
                <p:cNvSpPr/>
                <p:nvPr/>
              </p:nvSpPr>
              <p:spPr>
                <a:xfrm>
                  <a:off x="9804056" y="3095438"/>
                  <a:ext cx="23173" cy="6621"/>
                </a:xfrm>
                <a:custGeom>
                  <a:avLst/>
                  <a:gdLst>
                    <a:gd name="connsiteX0" fmla="*/ 1257 w 23173"/>
                    <a:gd name="connsiteY0" fmla="*/ 48 h 6621"/>
                    <a:gd name="connsiteX1" fmla="*/ 24431 w 23173"/>
                    <a:gd name="connsiteY1" fmla="*/ 48 h 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73" h="6621">
                      <a:moveTo>
                        <a:pt x="1257" y="48"/>
                      </a:moveTo>
                      <a:lnTo>
                        <a:pt x="24431" y="48"/>
                      </a:lnTo>
                    </a:path>
                  </a:pathLst>
                </a:custGeom>
                <a:solidFill>
                  <a:srgbClr val="000000"/>
                </a:solidFill>
                <a:ln w="529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7" name="Figura a mano libera: forma 446">
                  <a:extLst>
                    <a:ext uri="{FF2B5EF4-FFF2-40B4-BE49-F238E27FC236}">
                      <a16:creationId xmlns:a16="http://schemas.microsoft.com/office/drawing/2014/main" id="{3A9271DA-F6F0-7A99-F204-353EA831C0F4}"/>
                    </a:ext>
                  </a:extLst>
                </p:cNvPr>
                <p:cNvSpPr/>
                <p:nvPr/>
              </p:nvSpPr>
              <p:spPr>
                <a:xfrm flipV="1">
                  <a:off x="9858262" y="3052263"/>
                  <a:ext cx="60055" cy="90148"/>
                </a:xfrm>
                <a:custGeom>
                  <a:avLst/>
                  <a:gdLst>
                    <a:gd name="connsiteX0" fmla="*/ 31256 w 60055"/>
                    <a:gd name="connsiteY0" fmla="*/ 80849 h 90148"/>
                    <a:gd name="connsiteX1" fmla="*/ 17606 w 60055"/>
                    <a:gd name="connsiteY1" fmla="*/ 71910 h 90148"/>
                    <a:gd name="connsiteX2" fmla="*/ 13044 w 60055"/>
                    <a:gd name="connsiteY2" fmla="*/ 45058 h 90148"/>
                    <a:gd name="connsiteX3" fmla="*/ 17606 w 60055"/>
                    <a:gd name="connsiteY3" fmla="*/ 18261 h 90148"/>
                    <a:gd name="connsiteX4" fmla="*/ 31256 w 60055"/>
                    <a:gd name="connsiteY4" fmla="*/ 9322 h 90148"/>
                    <a:gd name="connsiteX5" fmla="*/ 44962 w 60055"/>
                    <a:gd name="connsiteY5" fmla="*/ 18261 h 90148"/>
                    <a:gd name="connsiteX6" fmla="*/ 49543 w 60055"/>
                    <a:gd name="connsiteY6" fmla="*/ 45058 h 90148"/>
                    <a:gd name="connsiteX7" fmla="*/ 44962 w 60055"/>
                    <a:gd name="connsiteY7" fmla="*/ 71910 h 90148"/>
                    <a:gd name="connsiteX8" fmla="*/ 31256 w 60055"/>
                    <a:gd name="connsiteY8" fmla="*/ 80849 h 90148"/>
                    <a:gd name="connsiteX9" fmla="*/ 31256 w 60055"/>
                    <a:gd name="connsiteY9" fmla="*/ 90160 h 90148"/>
                    <a:gd name="connsiteX10" fmla="*/ 53584 w 60055"/>
                    <a:gd name="connsiteY10" fmla="*/ 78596 h 90148"/>
                    <a:gd name="connsiteX11" fmla="*/ 61293 w 60055"/>
                    <a:gd name="connsiteY11" fmla="*/ 45058 h 90148"/>
                    <a:gd name="connsiteX12" fmla="*/ 53584 w 60055"/>
                    <a:gd name="connsiteY12" fmla="*/ 11557 h 90148"/>
                    <a:gd name="connsiteX13" fmla="*/ 31256 w 60055"/>
                    <a:gd name="connsiteY13" fmla="*/ 11 h 90148"/>
                    <a:gd name="connsiteX14" fmla="*/ 8947 w 60055"/>
                    <a:gd name="connsiteY14" fmla="*/ 11557 h 90148"/>
                    <a:gd name="connsiteX15" fmla="*/ 1238 w 60055"/>
                    <a:gd name="connsiteY15" fmla="*/ 45058 h 90148"/>
                    <a:gd name="connsiteX16" fmla="*/ 8947 w 60055"/>
                    <a:gd name="connsiteY16" fmla="*/ 78596 h 90148"/>
                    <a:gd name="connsiteX17" fmla="*/ 31256 w 60055"/>
                    <a:gd name="connsiteY17" fmla="*/ 90160 h 9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0055" h="90148">
                      <a:moveTo>
                        <a:pt x="31256" y="80849"/>
                      </a:moveTo>
                      <a:cubicBezTo>
                        <a:pt x="25210" y="80849"/>
                        <a:pt x="20660" y="77869"/>
                        <a:pt x="17606" y="71910"/>
                      </a:cubicBezTo>
                      <a:cubicBezTo>
                        <a:pt x="14565" y="65964"/>
                        <a:pt x="13044" y="57013"/>
                        <a:pt x="13044" y="45058"/>
                      </a:cubicBezTo>
                      <a:cubicBezTo>
                        <a:pt x="13044" y="33152"/>
                        <a:pt x="14565" y="24220"/>
                        <a:pt x="17606" y="18261"/>
                      </a:cubicBezTo>
                      <a:cubicBezTo>
                        <a:pt x="20660" y="12302"/>
                        <a:pt x="25210" y="9322"/>
                        <a:pt x="31256" y="9322"/>
                      </a:cubicBezTo>
                      <a:cubicBezTo>
                        <a:pt x="37352" y="9322"/>
                        <a:pt x="41920" y="12302"/>
                        <a:pt x="44962" y="18261"/>
                      </a:cubicBezTo>
                      <a:cubicBezTo>
                        <a:pt x="48016" y="24220"/>
                        <a:pt x="49543" y="33152"/>
                        <a:pt x="49543" y="45058"/>
                      </a:cubicBezTo>
                      <a:cubicBezTo>
                        <a:pt x="49543" y="57013"/>
                        <a:pt x="48016" y="65964"/>
                        <a:pt x="44962" y="71910"/>
                      </a:cubicBezTo>
                      <a:cubicBezTo>
                        <a:pt x="41920" y="77869"/>
                        <a:pt x="37352" y="80849"/>
                        <a:pt x="31256" y="80849"/>
                      </a:cubicBezTo>
                      <a:close/>
                      <a:moveTo>
                        <a:pt x="31256" y="90160"/>
                      </a:moveTo>
                      <a:cubicBezTo>
                        <a:pt x="41001" y="90160"/>
                        <a:pt x="48444" y="86305"/>
                        <a:pt x="53584" y="78596"/>
                      </a:cubicBezTo>
                      <a:cubicBezTo>
                        <a:pt x="58723" y="70899"/>
                        <a:pt x="61293" y="59719"/>
                        <a:pt x="61293" y="45058"/>
                      </a:cubicBezTo>
                      <a:cubicBezTo>
                        <a:pt x="61293" y="30433"/>
                        <a:pt x="58723" y="19266"/>
                        <a:pt x="53584" y="11557"/>
                      </a:cubicBezTo>
                      <a:cubicBezTo>
                        <a:pt x="48444" y="3860"/>
                        <a:pt x="41001" y="11"/>
                        <a:pt x="31256" y="11"/>
                      </a:cubicBezTo>
                      <a:cubicBezTo>
                        <a:pt x="21523" y="11"/>
                        <a:pt x="14087" y="3860"/>
                        <a:pt x="8947" y="11557"/>
                      </a:cubicBezTo>
                      <a:cubicBezTo>
                        <a:pt x="3807" y="19266"/>
                        <a:pt x="1238" y="30433"/>
                        <a:pt x="1238" y="45058"/>
                      </a:cubicBezTo>
                      <a:cubicBezTo>
                        <a:pt x="1238" y="59719"/>
                        <a:pt x="3807" y="70899"/>
                        <a:pt x="8947" y="78596"/>
                      </a:cubicBezTo>
                      <a:cubicBezTo>
                        <a:pt x="14087" y="86305"/>
                        <a:pt x="21523" y="90160"/>
                        <a:pt x="31256" y="9016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92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48" name="Figura a mano libera: forma 447">
              <a:extLst>
                <a:ext uri="{FF2B5EF4-FFF2-40B4-BE49-F238E27FC236}">
                  <a16:creationId xmlns:a16="http://schemas.microsoft.com/office/drawing/2014/main" id="{7719B504-2B8D-8FCE-15A9-39B2D2D7BD49}"/>
                </a:ext>
              </a:extLst>
            </p:cNvPr>
            <p:cNvSpPr/>
            <p:nvPr/>
          </p:nvSpPr>
          <p:spPr>
            <a:xfrm>
              <a:off x="9703084" y="3095438"/>
              <a:ext cx="100971" cy="2018904"/>
            </a:xfrm>
            <a:custGeom>
              <a:avLst/>
              <a:gdLst>
                <a:gd name="connsiteX0" fmla="*/ 0 w 100971"/>
                <a:gd name="connsiteY0" fmla="*/ 2018905 h 2018904"/>
                <a:gd name="connsiteX1" fmla="*/ 0 w 100971"/>
                <a:gd name="connsiteY1" fmla="*/ 1817014 h 2018904"/>
                <a:gd name="connsiteX2" fmla="*/ 0 w 100971"/>
                <a:gd name="connsiteY2" fmla="*/ 201890 h 2018904"/>
                <a:gd name="connsiteX3" fmla="*/ 0 w 100971"/>
                <a:gd name="connsiteY3" fmla="*/ 0 h 2018904"/>
                <a:gd name="connsiteX4" fmla="*/ 100972 w 100971"/>
                <a:gd name="connsiteY4" fmla="*/ 0 h 2018904"/>
                <a:gd name="connsiteX5" fmla="*/ 100972 w 100971"/>
                <a:gd name="connsiteY5" fmla="*/ 201890 h 2018904"/>
                <a:gd name="connsiteX6" fmla="*/ 100972 w 100971"/>
                <a:gd name="connsiteY6" fmla="*/ 1817014 h 2018904"/>
                <a:gd name="connsiteX7" fmla="*/ 100972 w 100971"/>
                <a:gd name="connsiteY7" fmla="*/ 2018905 h 201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71" h="2018904">
                  <a:moveTo>
                    <a:pt x="0" y="2018905"/>
                  </a:moveTo>
                  <a:lnTo>
                    <a:pt x="0" y="1817014"/>
                  </a:lnTo>
                  <a:lnTo>
                    <a:pt x="0" y="201890"/>
                  </a:lnTo>
                  <a:lnTo>
                    <a:pt x="0" y="0"/>
                  </a:lnTo>
                  <a:lnTo>
                    <a:pt x="100972" y="0"/>
                  </a:lnTo>
                  <a:lnTo>
                    <a:pt x="100972" y="201890"/>
                  </a:lnTo>
                  <a:lnTo>
                    <a:pt x="100972" y="1817014"/>
                  </a:lnTo>
                  <a:lnTo>
                    <a:pt x="100972" y="2018905"/>
                  </a:lnTo>
                  <a:close/>
                </a:path>
              </a:pathLst>
            </a:custGeom>
            <a:noFill/>
            <a:ln w="529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9" name="Segnaposto testo 98">
            <a:extLst>
              <a:ext uri="{FF2B5EF4-FFF2-40B4-BE49-F238E27FC236}">
                <a16:creationId xmlns:a16="http://schemas.microsoft.com/office/drawing/2014/main" id="{54EAA938-6A97-815F-6E46-E6282173D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Feature aware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49" name="Segnaposto contenuto 8">
            <a:extLst>
              <a:ext uri="{FF2B5EF4-FFF2-40B4-BE49-F238E27FC236}">
                <a16:creationId xmlns:a16="http://schemas.microsoft.com/office/drawing/2014/main" id="{D9B77EE2-512B-4CC9-A4E8-256C6055DE6A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451" name="Segnaposto contenuto 8">
            <a:extLst>
              <a:ext uri="{FF2B5EF4-FFF2-40B4-BE49-F238E27FC236}">
                <a16:creationId xmlns:a16="http://schemas.microsoft.com/office/drawing/2014/main" id="{B9AFF635-A199-42DC-A0B2-444414D9F111}"/>
              </a:ext>
            </a:extLst>
          </p:cNvPr>
          <p:cNvSpPr txBox="1">
            <a:spLocks/>
          </p:cNvSpPr>
          <p:nvPr/>
        </p:nvSpPr>
        <p:spPr>
          <a:xfrm>
            <a:off x="990600" y="62715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602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E241A090-8738-F540-C6F6-7D6383668E42}"/>
              </a:ext>
            </a:extLst>
          </p:cNvPr>
          <p:cNvSpPr/>
          <p:nvPr/>
        </p:nvSpPr>
        <p:spPr>
          <a:xfrm>
            <a:off x="10329333" y="3423132"/>
            <a:ext cx="1185334" cy="2143719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836865A9-FFB3-1379-4FA1-1D234F8A6E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Francia, Matteo, et al. "Multi-sensor profiling for precision soil-moisture monitoring." Computers and Electronics in Agriculture 197 (2022): 106924.</a:t>
            </a:r>
          </a:p>
        </p:txBody>
      </p:sp>
      <p:sp>
        <p:nvSpPr>
          <p:cNvPr id="101" name="Segnaposto contenuto 8">
            <a:extLst>
              <a:ext uri="{FF2B5EF4-FFF2-40B4-BE49-F238E27FC236}">
                <a16:creationId xmlns:a16="http://schemas.microsoft.com/office/drawing/2014/main" id="{A7C0D9C8-E123-F552-3B5D-0A0B22A722E5}"/>
              </a:ext>
            </a:extLst>
          </p:cNvPr>
          <p:cNvSpPr txBox="1">
            <a:spLocks/>
          </p:cNvSpPr>
          <p:nvPr/>
        </p:nvSpPr>
        <p:spPr>
          <a:xfrm>
            <a:off x="838200" y="6119199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Segnaposto contenuto 6">
            <a:extLst>
              <a:ext uri="{FF2B5EF4-FFF2-40B4-BE49-F238E27FC236}">
                <a16:creationId xmlns:a16="http://schemas.microsoft.com/office/drawing/2014/main" id="{67DCC768-6502-CDCE-2294-08A31EB0B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80569" y="2266400"/>
            <a:ext cx="6239426" cy="308261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5130331C-193B-B23C-0ED8-45677561643C}"/>
              </a:ext>
            </a:extLst>
          </p:cNvPr>
          <p:cNvSpPr/>
          <p:nvPr/>
        </p:nvSpPr>
        <p:spPr>
          <a:xfrm>
            <a:off x="-391873" y="3709463"/>
            <a:ext cx="2703273" cy="135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51833D5-B882-814E-9E29-FE3310569502}"/>
              </a:ext>
            </a:extLst>
          </p:cNvPr>
          <p:cNvSpPr/>
          <p:nvPr/>
        </p:nvSpPr>
        <p:spPr>
          <a:xfrm>
            <a:off x="96518" y="3423132"/>
            <a:ext cx="1179273" cy="135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D5F79C4B-FE6F-104F-67F9-9907CBD354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Segnaposto contenuto 5">
            <a:extLst>
              <a:ext uri="{FF2B5EF4-FFF2-40B4-BE49-F238E27FC236}">
                <a16:creationId xmlns:a16="http://schemas.microsoft.com/office/drawing/2014/main" id="{D30D7691-FFE0-21AF-44EF-76AFCE80DA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435737"/>
            <a:ext cx="5181600" cy="3131114"/>
          </a:xfrm>
        </p:spPr>
      </p:pic>
      <p:sp>
        <p:nvSpPr>
          <p:cNvPr id="19" name="Fumetto: rettangolo 18">
            <a:extLst>
              <a:ext uri="{FF2B5EF4-FFF2-40B4-BE49-F238E27FC236}">
                <a16:creationId xmlns:a16="http://schemas.microsoft.com/office/drawing/2014/main" id="{619F4912-531D-9A4A-8E49-3E7A696BC60D}"/>
              </a:ext>
            </a:extLst>
          </p:cNvPr>
          <p:cNvSpPr/>
          <p:nvPr/>
        </p:nvSpPr>
        <p:spPr>
          <a:xfrm>
            <a:off x="8988212" y="5865357"/>
            <a:ext cx="1043093" cy="507683"/>
          </a:xfrm>
          <a:prstGeom prst="wedgeRectCallout">
            <a:avLst>
              <a:gd name="adj1" fmla="val 91982"/>
              <a:gd name="adj2" fmla="val -12415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</a:p>
          <a:p>
            <a:pPr algn="ctr"/>
            <a:r>
              <a:rPr lang="it-IT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Serving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0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2E1BD0AF-431C-41A1-BB1A-1046C22D0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sensors to soil profiles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6BBA1328-420F-4711-BFFA-B1F1747DB4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86824" y="1825625"/>
            <a:ext cx="4884352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F739EE-3211-40AA-9AA3-22F7FFDD0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035CBB-E41E-477D-8AB6-966AADA3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34</a:t>
            </a:fld>
            <a:endParaRPr lang="it-IT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774B6871-A8E1-4FD6-8588-C8DAAD42E14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E48C197-8BC3-4E7D-873A-2CC21BCE4E2C}"/>
              </a:ext>
            </a:extLst>
          </p:cNvPr>
          <p:cNvSpPr/>
          <p:nvPr/>
        </p:nvSpPr>
        <p:spPr>
          <a:xfrm>
            <a:off x="2142836" y="2082800"/>
            <a:ext cx="2470439" cy="115455"/>
          </a:xfrm>
          <a:prstGeom prst="rect">
            <a:avLst/>
          </a:prstGeom>
          <a:solidFill>
            <a:srgbClr val="6C7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egnaposto contenuto 13">
            <a:extLst>
              <a:ext uri="{FF2B5EF4-FFF2-40B4-BE49-F238E27FC236}">
                <a16:creationId xmlns:a16="http://schemas.microsoft.com/office/drawing/2014/main" id="{A9163649-F09F-4A4B-9A5A-1EA97D98DF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50894"/>
          <a:stretch/>
        </p:blipFill>
        <p:spPr>
          <a:xfrm>
            <a:off x="6172200" y="2916637"/>
            <a:ext cx="5181600" cy="2169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82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Empirical evaluation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B1DFB1C-B034-149E-B40D-ACEB5BAB9A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435" y="2351174"/>
            <a:ext cx="5706105" cy="3231776"/>
          </a:xfrm>
        </p:spPr>
      </p:pic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24FBE60C-4453-0AA1-5FB6-B23401A6E9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D9A95830-0681-EF3F-88FB-1FD397EB60F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66DAEFC6-6FDE-130F-0835-B25D533A9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6700" y="2236873"/>
            <a:ext cx="4991100" cy="3747389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04A74864-2747-9559-E6CD-2F712EAEBE1D}"/>
              </a:ext>
            </a:extLst>
          </p:cNvPr>
          <p:cNvSpPr/>
          <p:nvPr/>
        </p:nvSpPr>
        <p:spPr>
          <a:xfrm>
            <a:off x="7213599" y="2576466"/>
            <a:ext cx="1117601" cy="2143719"/>
          </a:xfrm>
          <a:prstGeom prst="rec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6452AE7-06A0-7FD4-F060-8D05D6DDA241}"/>
              </a:ext>
            </a:extLst>
          </p:cNvPr>
          <p:cNvSpPr/>
          <p:nvPr/>
        </p:nvSpPr>
        <p:spPr>
          <a:xfrm>
            <a:off x="9699412" y="2576466"/>
            <a:ext cx="1117601" cy="2143719"/>
          </a:xfrm>
          <a:prstGeom prst="rec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473AE2-DFCB-E3FF-47AA-8B3A4E2056E5}"/>
              </a:ext>
            </a:extLst>
          </p:cNvPr>
          <p:cNvSpPr txBox="1"/>
          <p:nvPr/>
        </p:nvSpPr>
        <p:spPr>
          <a:xfrm>
            <a:off x="6536267" y="1760328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If I got 4 sensors, what layout should I choose?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4098B3F-6BEC-D2D5-5857-108011186B93}"/>
              </a:ext>
            </a:extLst>
          </p:cNvPr>
          <p:cNvSpPr/>
          <p:nvPr/>
        </p:nvSpPr>
        <p:spPr>
          <a:xfrm>
            <a:off x="1659467" y="3982719"/>
            <a:ext cx="535093" cy="1463041"/>
          </a:xfrm>
          <a:prstGeom prst="rect">
            <a:avLst/>
          </a:prstGeom>
          <a:solidFill>
            <a:srgbClr val="FF5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7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81DE973-CA22-AAF2-782F-A5B5E916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Starting from the profile, we derive meaningful visualizations/analysis</a:t>
            </a:r>
          </a:p>
          <a:p>
            <a:pPr lvl="1"/>
            <a:r>
              <a:rPr lang="en-US" sz="1600" dirty="0"/>
              <a:t>SM variance (left; lighter areas are those where SM varies the most) and average (right)</a:t>
            </a:r>
          </a:p>
          <a:p>
            <a:r>
              <a:rPr lang="en-US" sz="2000" dirty="0"/>
              <a:t>The charts support both agricultural technicians and farmers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</a:rPr>
              <a:t>What is the watered volume? </a:t>
            </a:r>
          </a:p>
          <a:p>
            <a:pPr lvl="2"/>
            <a:r>
              <a:rPr lang="en-US" sz="1400" dirty="0"/>
              <a:t>This region is typically characterized by watering and high suction by the roots </a:t>
            </a:r>
          </a:p>
          <a:p>
            <a:pPr lvl="2"/>
            <a:r>
              <a:rPr lang="en-US" sz="1400" dirty="0"/>
              <a:t>Over-watering: high values in the average chart and low values in the variance chart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</a:rPr>
              <a:t>Where is the root suction higher?</a:t>
            </a:r>
          </a:p>
          <a:p>
            <a:pPr lvl="2"/>
            <a:r>
              <a:rPr lang="en-US" sz="1400" dirty="0"/>
              <a:t>A high root suction quickly reduces the moisture in the soil and results in high soil moisture variance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</a:rPr>
              <a:t>How soil moisture dynamics impact on the watered volume?</a:t>
            </a:r>
          </a:p>
          <a:p>
            <a:pPr lvl="2"/>
            <a:r>
              <a:rPr lang="en-US" sz="1400" dirty="0"/>
              <a:t>If, after increasing the water supplied, the profile does not change then the soil disperses water</a:t>
            </a:r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marL="914400" lvl="2" indent="0">
              <a:buNone/>
            </a:pPr>
            <a:endParaRPr lang="en-US" sz="1400" dirty="0"/>
          </a:p>
          <a:p>
            <a:pPr lvl="2"/>
            <a:endParaRPr lang="en-US" sz="1400" dirty="0"/>
          </a:p>
          <a:p>
            <a:pPr lvl="2"/>
            <a:endParaRPr lang="en-US" sz="14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CDD4401-B71E-C04F-25D3-96EB109ED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8895" y="4596500"/>
            <a:ext cx="9046000" cy="226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37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119B29-D09E-4E19-1B19-D9F74F5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Prescriptive Analytics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81DE973-CA22-AAF2-782F-A5B5E916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effectLst/>
              </a:rPr>
              <a:t>Two irrigation setups during the 2021 campaign (i.e., May</a:t>
            </a:r>
            <a:r>
              <a:rPr lang="en-US" sz="2000" dirty="0"/>
              <a:t>/</a:t>
            </a:r>
            <a:r>
              <a:rPr lang="en-US" sz="2000" dirty="0">
                <a:effectLst/>
              </a:rPr>
              <a:t>October) within the same orchard</a:t>
            </a:r>
          </a:p>
          <a:p>
            <a:pPr lvl="1"/>
            <a:r>
              <a:rPr lang="en-US" sz="1600" dirty="0">
                <a:solidFill>
                  <a:srgbClr val="FF5050"/>
                </a:solidFill>
                <a:effectLst/>
              </a:rPr>
              <a:t>Managed Row</a:t>
            </a:r>
            <a:r>
              <a:rPr lang="en-US" sz="1600" dirty="0">
                <a:effectLst/>
              </a:rPr>
              <a:t>: irrigation is automatically controlled</a:t>
            </a:r>
          </a:p>
          <a:p>
            <a:pPr lvl="2"/>
            <a:r>
              <a:rPr lang="en-US" sz="1400" dirty="0">
                <a:effectLst/>
              </a:rPr>
              <a:t>Given a 2D installation of 12 sensor, the profile was exploited in the water-saving strategy</a:t>
            </a:r>
          </a:p>
          <a:p>
            <a:pPr lvl="2"/>
            <a:r>
              <a:rPr lang="en-US" sz="1400" dirty="0"/>
              <a:t>I</a:t>
            </a:r>
            <a:r>
              <a:rPr lang="en-US" sz="1400" dirty="0">
                <a:effectLst/>
              </a:rPr>
              <a:t>rrigation activated when the soil water content got down below the field capacity (-0.003MPa) and returned the same amount of water lost to evapotranspiration the day before</a:t>
            </a:r>
          </a:p>
          <a:p>
            <a:pPr lvl="1"/>
            <a:r>
              <a:rPr lang="en-US" sz="1600" dirty="0">
                <a:solidFill>
                  <a:srgbClr val="0070C0"/>
                </a:solidFill>
                <a:effectLst/>
              </a:rPr>
              <a:t>Control Row</a:t>
            </a:r>
            <a:r>
              <a:rPr lang="en-US" sz="1600" dirty="0">
                <a:effectLst/>
              </a:rPr>
              <a:t>: irrigation is manually controlled by the farmer</a:t>
            </a:r>
          </a:p>
          <a:p>
            <a:pPr lvl="1"/>
            <a:r>
              <a:rPr lang="en-US" sz="1600" dirty="0">
                <a:effectLst/>
              </a:rPr>
              <a:t>Water management</a:t>
            </a:r>
          </a:p>
          <a:p>
            <a:pPr lvl="2"/>
            <a:r>
              <a:rPr lang="en-US" sz="1400" dirty="0">
                <a:solidFill>
                  <a:srgbClr val="FF5050"/>
                </a:solidFill>
                <a:effectLst/>
              </a:rPr>
              <a:t>MR saved 44% of water </a:t>
            </a:r>
            <a:r>
              <a:rPr lang="en-US" sz="1400" dirty="0">
                <a:effectLst/>
              </a:rPr>
              <a:t>during the whole campaign</a:t>
            </a:r>
          </a:p>
          <a:p>
            <a:pPr lvl="2"/>
            <a:r>
              <a:rPr lang="en-US" sz="1400" dirty="0">
                <a:effectLst/>
              </a:rPr>
              <a:t>Maximum saving in June and September: for the farmer is harder to estimate the SM level and water requirement</a:t>
            </a:r>
            <a:endParaRPr lang="en-US" sz="1400" dirty="0"/>
          </a:p>
          <a:p>
            <a:pPr lvl="1"/>
            <a:r>
              <a:rPr lang="en-US" sz="1600" dirty="0">
                <a:effectLst/>
              </a:rPr>
              <a:t>Fruit quality</a:t>
            </a:r>
          </a:p>
          <a:p>
            <a:pPr lvl="2"/>
            <a:r>
              <a:rPr lang="en-US" sz="1400" dirty="0">
                <a:solidFill>
                  <a:srgbClr val="FF5050"/>
                </a:solidFill>
              </a:rPr>
              <a:t>P</a:t>
            </a:r>
            <a:r>
              <a:rPr lang="en-US" sz="1400" dirty="0">
                <a:solidFill>
                  <a:srgbClr val="FF5050"/>
                </a:solidFill>
                <a:effectLst/>
              </a:rPr>
              <a:t>roductivity of vines was unaffected </a:t>
            </a:r>
            <a:r>
              <a:rPr lang="en-US" sz="1400" dirty="0">
                <a:effectLst/>
              </a:rPr>
              <a:t>by the irrigation and ranged from 32 to 39 kg/vine (35-44 t/ha)</a:t>
            </a:r>
          </a:p>
          <a:p>
            <a:pPr lvl="2"/>
            <a:r>
              <a:rPr lang="en-US" sz="1400" dirty="0">
                <a:effectLst/>
              </a:rPr>
              <a:t>Fruits from </a:t>
            </a:r>
            <a:r>
              <a:rPr lang="en-US" sz="1400" dirty="0">
                <a:solidFill>
                  <a:srgbClr val="0070C0"/>
                </a:solidFill>
                <a:effectLst/>
              </a:rPr>
              <a:t>CR appeared greener (hue angle of 105) </a:t>
            </a:r>
            <a:r>
              <a:rPr lang="en-US" sz="1400" dirty="0">
                <a:effectLst/>
              </a:rPr>
              <a:t>tha</a:t>
            </a:r>
            <a:r>
              <a:rPr lang="en-US" sz="1400" dirty="0"/>
              <a:t>n </a:t>
            </a:r>
            <a:r>
              <a:rPr lang="en-US" sz="1400" dirty="0">
                <a:solidFill>
                  <a:srgbClr val="FF5050"/>
                </a:solidFill>
              </a:rPr>
              <a:t>fruits from MR </a:t>
            </a:r>
            <a:r>
              <a:rPr lang="en-US" sz="1400" dirty="0">
                <a:solidFill>
                  <a:srgbClr val="FF5050"/>
                </a:solidFill>
                <a:effectLst/>
              </a:rPr>
              <a:t>(hue angle of 102)</a:t>
            </a:r>
          </a:p>
          <a:p>
            <a:pPr lvl="2"/>
            <a:r>
              <a:rPr lang="en-US" sz="1400" dirty="0">
                <a:effectLst/>
              </a:rPr>
              <a:t>Fruits from </a:t>
            </a:r>
            <a:r>
              <a:rPr lang="en-US" sz="1400" dirty="0">
                <a:solidFill>
                  <a:srgbClr val="0070C0"/>
                </a:solidFill>
                <a:effectLst/>
              </a:rPr>
              <a:t>CR had lower soluble solid concentration at harvest (12.7 brix)</a:t>
            </a:r>
            <a:r>
              <a:rPr lang="en-US" sz="1400" dirty="0">
                <a:effectLst/>
              </a:rPr>
              <a:t> than </a:t>
            </a:r>
            <a:r>
              <a:rPr lang="en-US" sz="1400" dirty="0">
                <a:solidFill>
                  <a:srgbClr val="FF5050"/>
                </a:solidFill>
                <a:effectLst/>
              </a:rPr>
              <a:t>fruits from MR (15.3 brix)</a:t>
            </a:r>
          </a:p>
          <a:p>
            <a:pPr lvl="2"/>
            <a:r>
              <a:rPr lang="en-US" sz="1400" dirty="0">
                <a:effectLst/>
              </a:rPr>
              <a:t>The gap has been maintained after 2 months of storage (and 1 day of shelf life) </a:t>
            </a:r>
          </a:p>
          <a:p>
            <a:pPr lvl="3"/>
            <a:r>
              <a:rPr lang="en-US" sz="1200" dirty="0"/>
              <a:t>T</a:t>
            </a:r>
            <a:r>
              <a:rPr lang="en-US" sz="1200" dirty="0">
                <a:effectLst/>
              </a:rPr>
              <a:t>he soluble </a:t>
            </a:r>
            <a:r>
              <a:rPr lang="en-US" sz="1200" dirty="0" err="1">
                <a:effectLst/>
              </a:rPr>
              <a:t>olid</a:t>
            </a:r>
            <a:r>
              <a:rPr lang="en-US" sz="1200" dirty="0">
                <a:effectLst/>
              </a:rPr>
              <a:t> concentration was </a:t>
            </a:r>
            <a:r>
              <a:rPr lang="en-US" sz="1200" dirty="0">
                <a:solidFill>
                  <a:srgbClr val="FF5050"/>
                </a:solidFill>
                <a:effectLst/>
              </a:rPr>
              <a:t>17.4 brix for the MR </a:t>
            </a:r>
            <a:r>
              <a:rPr lang="en-US" sz="1200" dirty="0">
                <a:effectLst/>
              </a:rPr>
              <a:t>vs </a:t>
            </a:r>
            <a:r>
              <a:rPr lang="en-US" sz="1200" dirty="0">
                <a:solidFill>
                  <a:srgbClr val="0070C0"/>
                </a:solidFill>
                <a:effectLst/>
              </a:rPr>
              <a:t>16.1 brix for the CR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D4A709-024D-FE79-5666-514C9C1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FDEE38-5E4F-B60A-97CA-6BE2EEA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09FFD6-37BF-A4C6-F53D-9AE42DF342A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1000" dirty="0">
                <a:effectLst/>
              </a:rPr>
              <a:t>M. </a:t>
            </a:r>
            <a:r>
              <a:rPr lang="en-US" sz="1000" dirty="0" err="1">
                <a:effectLst/>
              </a:rPr>
              <a:t>Quartieri</a:t>
            </a:r>
            <a:r>
              <a:rPr lang="en-US" sz="1000" dirty="0">
                <a:effectLst/>
              </a:rPr>
              <a:t>, M. </a:t>
            </a:r>
            <a:r>
              <a:rPr lang="en-US" sz="1000" dirty="0" err="1">
                <a:effectLst/>
              </a:rPr>
              <a:t>Toselli</a:t>
            </a:r>
            <a:r>
              <a:rPr lang="en-US" sz="1000" dirty="0">
                <a:effectLst/>
              </a:rPr>
              <a:t>, E. </a:t>
            </a:r>
            <a:r>
              <a:rPr lang="en-US" sz="1000" dirty="0" err="1">
                <a:effectLst/>
              </a:rPr>
              <a:t>Baldi</a:t>
            </a:r>
            <a:r>
              <a:rPr lang="en-US" sz="1000" dirty="0">
                <a:effectLst/>
              </a:rPr>
              <a:t>, G. Polidori, M. </a:t>
            </a:r>
            <a:r>
              <a:rPr lang="en-US" sz="1000" dirty="0" err="1">
                <a:effectLst/>
              </a:rPr>
              <a:t>Germani</a:t>
            </a:r>
            <a:r>
              <a:rPr lang="en-US" sz="1000" dirty="0">
                <a:effectLst/>
              </a:rPr>
              <a:t>, M. </a:t>
            </a:r>
            <a:r>
              <a:rPr lang="en-US" sz="1000" dirty="0" err="1">
                <a:effectLst/>
              </a:rPr>
              <a:t>Noferini</a:t>
            </a:r>
            <a:r>
              <a:rPr lang="en-US" sz="1000" dirty="0">
                <a:effectLst/>
              </a:rPr>
              <a:t>, E. </a:t>
            </a:r>
            <a:r>
              <a:rPr lang="en-US" sz="1000" dirty="0" err="1">
                <a:effectLst/>
              </a:rPr>
              <a:t>Xylogiannis</a:t>
            </a:r>
            <a:r>
              <a:rPr lang="en-US" sz="1000" dirty="0">
                <a:effectLst/>
              </a:rPr>
              <a:t>, Effect of the method and volume of irrigation on yield and fruit quality of yellow fleshed kiwifruit in northern </a:t>
            </a:r>
            <a:r>
              <a:rPr lang="en-US" sz="1000" dirty="0" err="1">
                <a:effectLst/>
              </a:rPr>
              <a:t>italy</a:t>
            </a:r>
            <a:r>
              <a:rPr lang="en-US" sz="1000" dirty="0">
                <a:effectLst/>
              </a:rPr>
              <a:t>, in: X International Symposium on Kiwifruit 1332, 2021, pp. 211–218.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95109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Future direction: improving the model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provide homogeneous water recommendation, however it depends on:</a:t>
            </a:r>
          </a:p>
          <a:p>
            <a:pPr lvl="1"/>
            <a:r>
              <a:rPr lang="en-US" dirty="0"/>
              <a:t>The type of plant</a:t>
            </a:r>
          </a:p>
          <a:p>
            <a:pPr lvl="1"/>
            <a:r>
              <a:rPr lang="en-US" dirty="0"/>
              <a:t>The phenological growth stages</a:t>
            </a:r>
          </a:p>
          <a:p>
            <a:pPr lvl="1"/>
            <a:r>
              <a:rPr lang="en-US" dirty="0"/>
              <a:t>Field conditions</a:t>
            </a:r>
          </a:p>
          <a:p>
            <a:pPr lvl="1"/>
            <a:r>
              <a:rPr lang="en-US" dirty="0"/>
              <a:t>Latitude/longitude</a:t>
            </a:r>
          </a:p>
          <a:p>
            <a:pPr lvl="1"/>
            <a:r>
              <a:rPr lang="en-US" dirty="0"/>
              <a:t>Availability </a:t>
            </a:r>
            <a:r>
              <a:rPr lang="en-US"/>
              <a:t>of water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38</a:t>
            </a:fld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3E9BBD-E49B-4995-B407-043A74B90A1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59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direction</a:t>
            </a:r>
            <a:r>
              <a:rPr lang="en-US"/>
              <a:t>: unifying </a:t>
            </a:r>
            <a:r>
              <a:rPr lang="en-US" dirty="0"/>
              <a:t>data platform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869760" cy="4351338"/>
          </a:xfrm>
        </p:spPr>
        <p:txBody>
          <a:bodyPr/>
          <a:lstStyle/>
          <a:p>
            <a:r>
              <a:rPr lang="en-US" dirty="0"/>
              <a:t>Soil monitoring is a possible application of data platforms for precision farming</a:t>
            </a:r>
          </a:p>
          <a:p>
            <a:pPr lvl="1"/>
            <a:r>
              <a:rPr lang="en-US" dirty="0"/>
              <a:t>Robotics, tractors and implements</a:t>
            </a:r>
          </a:p>
          <a:p>
            <a:pPr lvl="1"/>
            <a:r>
              <a:rPr lang="en-US" dirty="0"/>
              <a:t>Satellite images and remote sensing indexes</a:t>
            </a:r>
          </a:p>
          <a:p>
            <a:pPr lvl="1"/>
            <a:r>
              <a:rPr lang="en-US" dirty="0" err="1"/>
              <a:t>Spatio</a:t>
            </a:r>
            <a:r>
              <a:rPr lang="en-US" dirty="0"/>
              <a:t>-temporal analysis</a:t>
            </a:r>
          </a:p>
          <a:p>
            <a:pPr lvl="1"/>
            <a:r>
              <a:rPr lang="en-US" dirty="0"/>
              <a:t>And many others!</a:t>
            </a:r>
          </a:p>
          <a:p>
            <a:r>
              <a:rPr lang="en-US" dirty="0"/>
              <a:t>Research issues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Shared dictionary</a:t>
            </a:r>
            <a:r>
              <a:rPr lang="en-US" dirty="0"/>
              <a:t>. Many sub-domains of precision agriculture, each with its dictionary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Data integration</a:t>
            </a:r>
            <a:r>
              <a:rPr lang="en-US" dirty="0"/>
              <a:t>. We need a common layer (</a:t>
            </a:r>
            <a:r>
              <a:rPr lang="en-US" dirty="0" err="1"/>
              <a:t>storage+processing</a:t>
            </a:r>
            <a:r>
              <a:rPr lang="en-US" dirty="0"/>
              <a:t>) to access data sources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Heterogeneous analytics</a:t>
            </a:r>
            <a:r>
              <a:rPr lang="en-US" dirty="0"/>
              <a:t>. Data have multiple natures, spatial and temporal data require ad-hoc techniques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39</a:t>
            </a:fld>
            <a:endParaRPr lang="en-US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EEE1BD4-7F72-1969-D37B-875614196D2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8" name="Segnaposto contenuto 16">
            <a:extLst>
              <a:ext uri="{FF2B5EF4-FFF2-40B4-BE49-F238E27FC236}">
                <a16:creationId xmlns:a16="http://schemas.microsoft.com/office/drawing/2014/main" id="{AED17141-BD4F-2D2B-59F4-5C9A5AEBB399}"/>
              </a:ext>
            </a:extLst>
          </p:cNvPr>
          <p:cNvGrpSpPr/>
          <p:nvPr/>
        </p:nvGrpSpPr>
        <p:grpSpPr>
          <a:xfrm>
            <a:off x="6697556" y="1070056"/>
            <a:ext cx="5172763" cy="4240422"/>
            <a:chOff x="6169237" y="1070056"/>
            <a:chExt cx="5172763" cy="4240422"/>
          </a:xfrm>
        </p:grpSpPr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E1A47E7A-76D4-212B-7180-8A268B84CDFC}"/>
                </a:ext>
              </a:extLst>
            </p:cNvPr>
            <p:cNvSpPr/>
            <p:nvPr/>
          </p:nvSpPr>
          <p:spPr>
            <a:xfrm>
              <a:off x="7110856" y="4748646"/>
              <a:ext cx="1396224" cy="561832"/>
            </a:xfrm>
            <a:custGeom>
              <a:avLst/>
              <a:gdLst>
                <a:gd name="connsiteX0" fmla="*/ 342468 w 1396224"/>
                <a:gd name="connsiteY0" fmla="*/ 522527 h 561832"/>
                <a:gd name="connsiteX1" fmla="*/ 95725 w 1396224"/>
                <a:gd name="connsiteY1" fmla="*/ 138964 h 561832"/>
                <a:gd name="connsiteX2" fmla="*/ 1047609 w 1396224"/>
                <a:gd name="connsiteY2" fmla="*/ 37718 h 561832"/>
                <a:gd name="connsiteX3" fmla="*/ 1304130 w 1396224"/>
                <a:gd name="connsiteY3" fmla="*/ 420226 h 561832"/>
                <a:gd name="connsiteX4" fmla="*/ 354880 w 1396224"/>
                <a:gd name="connsiteY4" fmla="*/ 525406 h 56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224" h="561832">
                  <a:moveTo>
                    <a:pt x="342468" y="522527"/>
                  </a:moveTo>
                  <a:cubicBezTo>
                    <a:pt x="11978" y="443757"/>
                    <a:pt x="-98290" y="272375"/>
                    <a:pt x="95725" y="138964"/>
                  </a:cubicBezTo>
                  <a:cubicBezTo>
                    <a:pt x="289740" y="5577"/>
                    <a:pt x="715126" y="-39661"/>
                    <a:pt x="1047609" y="37718"/>
                  </a:cubicBezTo>
                  <a:cubicBezTo>
                    <a:pt x="1380095" y="115098"/>
                    <a:pt x="1494729" y="286047"/>
                    <a:pt x="1304130" y="420226"/>
                  </a:cubicBezTo>
                  <a:cubicBezTo>
                    <a:pt x="1113528" y="554405"/>
                    <a:pt x="689323" y="601418"/>
                    <a:pt x="354880" y="525406"/>
                  </a:cubicBezTo>
                </a:path>
              </a:pathLst>
            </a:custGeom>
            <a:solidFill>
              <a:srgbClr val="FF8080">
                <a:alpha val="60000"/>
              </a:srgbClr>
            </a:solidFill>
            <a:ln w="6088" cap="flat">
              <a:solidFill>
                <a:srgbClr val="000000">
                  <a:alpha val="6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480D2D3A-EF72-B97D-E8A4-CE4C7170B6FE}"/>
                </a:ext>
              </a:extLst>
            </p:cNvPr>
            <p:cNvSpPr/>
            <p:nvPr/>
          </p:nvSpPr>
          <p:spPr>
            <a:xfrm>
              <a:off x="10030164" y="4875105"/>
              <a:ext cx="1311836" cy="430136"/>
            </a:xfrm>
            <a:custGeom>
              <a:avLst/>
              <a:gdLst>
                <a:gd name="connsiteX0" fmla="*/ 321771 w 1311836"/>
                <a:gd name="connsiteY0" fmla="*/ 400026 h 430136"/>
                <a:gd name="connsiteX1" fmla="*/ 89942 w 1311836"/>
                <a:gd name="connsiteY1" fmla="*/ 106387 h 430136"/>
                <a:gd name="connsiteX2" fmla="*/ 984296 w 1311836"/>
                <a:gd name="connsiteY2" fmla="*/ 28863 h 430136"/>
                <a:gd name="connsiteX3" fmla="*/ 1225312 w 1311836"/>
                <a:gd name="connsiteY3" fmla="*/ 321711 h 430136"/>
                <a:gd name="connsiteX4" fmla="*/ 333429 w 1311836"/>
                <a:gd name="connsiteY4" fmla="*/ 402233 h 43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836" h="430136">
                  <a:moveTo>
                    <a:pt x="321771" y="400026"/>
                  </a:moveTo>
                  <a:cubicBezTo>
                    <a:pt x="11258" y="339725"/>
                    <a:pt x="-92350" y="208496"/>
                    <a:pt x="89942" y="106387"/>
                  </a:cubicBezTo>
                  <a:cubicBezTo>
                    <a:pt x="272234" y="4254"/>
                    <a:pt x="671912" y="-30383"/>
                    <a:pt x="984296" y="28863"/>
                  </a:cubicBezTo>
                  <a:cubicBezTo>
                    <a:pt x="1296679" y="88109"/>
                    <a:pt x="1404389" y="218978"/>
                    <a:pt x="1225312" y="321711"/>
                  </a:cubicBezTo>
                  <a:cubicBezTo>
                    <a:pt x="1046235" y="424444"/>
                    <a:pt x="647660" y="460423"/>
                    <a:pt x="333429" y="402233"/>
                  </a:cubicBezTo>
                </a:path>
              </a:pathLst>
            </a:custGeom>
            <a:solidFill>
              <a:srgbClr val="FFB380">
                <a:alpha val="90000"/>
              </a:srgbClr>
            </a:solidFill>
            <a:ln w="5163" cap="flat">
              <a:solidFill>
                <a:srgbClr val="000000">
                  <a:alpha val="9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E6F15B6A-8BE3-1D1D-2280-81E32BEF48DF}"/>
                </a:ext>
              </a:extLst>
            </p:cNvPr>
            <p:cNvSpPr/>
            <p:nvPr/>
          </p:nvSpPr>
          <p:spPr>
            <a:xfrm>
              <a:off x="9142577" y="4740073"/>
              <a:ext cx="1313692" cy="569422"/>
            </a:xfrm>
            <a:custGeom>
              <a:avLst/>
              <a:gdLst>
                <a:gd name="connsiteX0" fmla="*/ 322224 w 1313692"/>
                <a:gd name="connsiteY0" fmla="*/ 529589 h 569422"/>
                <a:gd name="connsiteX1" fmla="*/ 90060 w 1313692"/>
                <a:gd name="connsiteY1" fmla="*/ 140869 h 569422"/>
                <a:gd name="connsiteX2" fmla="*/ 985685 w 1313692"/>
                <a:gd name="connsiteY2" fmla="*/ 38232 h 569422"/>
                <a:gd name="connsiteX3" fmla="*/ 1227037 w 1313692"/>
                <a:gd name="connsiteY3" fmla="*/ 425897 h 569422"/>
                <a:gd name="connsiteX4" fmla="*/ 333907 w 1313692"/>
                <a:gd name="connsiteY4" fmla="*/ 532516 h 56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692" h="569422">
                  <a:moveTo>
                    <a:pt x="322224" y="529589"/>
                  </a:moveTo>
                  <a:cubicBezTo>
                    <a:pt x="11280" y="449763"/>
                    <a:pt x="-92477" y="276055"/>
                    <a:pt x="90060" y="140869"/>
                  </a:cubicBezTo>
                  <a:cubicBezTo>
                    <a:pt x="272615" y="5659"/>
                    <a:pt x="672846" y="-40203"/>
                    <a:pt x="985685" y="38232"/>
                  </a:cubicBezTo>
                  <a:cubicBezTo>
                    <a:pt x="1298524" y="116667"/>
                    <a:pt x="1406378" y="289919"/>
                    <a:pt x="1227037" y="425897"/>
                  </a:cubicBezTo>
                  <a:cubicBezTo>
                    <a:pt x="1047720" y="561899"/>
                    <a:pt x="648569" y="609535"/>
                    <a:pt x="333907" y="532516"/>
                  </a:cubicBezTo>
                </a:path>
              </a:pathLst>
            </a:custGeom>
            <a:solidFill>
              <a:srgbClr val="AFAFE9">
                <a:alpha val="60000"/>
              </a:srgbClr>
            </a:solidFill>
            <a:ln w="5945" cap="flat">
              <a:solidFill>
                <a:srgbClr val="000000">
                  <a:alpha val="6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014B2610-23D8-13DB-0A3E-0DD55EB4A9FB}"/>
                </a:ext>
              </a:extLst>
            </p:cNvPr>
            <p:cNvSpPr/>
            <p:nvPr/>
          </p:nvSpPr>
          <p:spPr>
            <a:xfrm>
              <a:off x="7749366" y="4776431"/>
              <a:ext cx="170271" cy="76289"/>
            </a:xfrm>
            <a:custGeom>
              <a:avLst/>
              <a:gdLst>
                <a:gd name="connsiteX0" fmla="*/ 41786 w 170271"/>
                <a:gd name="connsiteY0" fmla="*/ 70906 h 76289"/>
                <a:gd name="connsiteX1" fmla="*/ 11694 w 170271"/>
                <a:gd name="connsiteY1" fmla="*/ 18808 h 76289"/>
                <a:gd name="connsiteX2" fmla="*/ 127779 w 170271"/>
                <a:gd name="connsiteY2" fmla="*/ 5064 h 76289"/>
                <a:gd name="connsiteX3" fmla="*/ 159061 w 170271"/>
                <a:gd name="connsiteY3" fmla="*/ 56993 h 76289"/>
                <a:gd name="connsiteX4" fmla="*/ 43300 w 170271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89">
                  <a:moveTo>
                    <a:pt x="41786" y="70906"/>
                  </a:moveTo>
                  <a:cubicBezTo>
                    <a:pt x="1482" y="60208"/>
                    <a:pt x="-11966" y="36917"/>
                    <a:pt x="11694" y="18808"/>
                  </a:cubicBezTo>
                  <a:cubicBezTo>
                    <a:pt x="35355" y="698"/>
                    <a:pt x="87231" y="-5443"/>
                    <a:pt x="127779" y="5064"/>
                  </a:cubicBezTo>
                  <a:cubicBezTo>
                    <a:pt x="168325" y="15570"/>
                    <a:pt x="182306" y="38788"/>
                    <a:pt x="159061" y="56993"/>
                  </a:cubicBezTo>
                  <a:cubicBezTo>
                    <a:pt x="135818" y="75223"/>
                    <a:pt x="84086" y="81603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6571A182-6C87-EB87-E46D-0FC4BF84371C}"/>
                </a:ext>
              </a:extLst>
            </p:cNvPr>
            <p:cNvSpPr/>
            <p:nvPr/>
          </p:nvSpPr>
          <p:spPr>
            <a:xfrm>
              <a:off x="7230123" y="5008751"/>
              <a:ext cx="170270" cy="76299"/>
            </a:xfrm>
            <a:custGeom>
              <a:avLst/>
              <a:gdLst>
                <a:gd name="connsiteX0" fmla="*/ 41784 w 170270"/>
                <a:gd name="connsiteY0" fmla="*/ 70892 h 76299"/>
                <a:gd name="connsiteX1" fmla="*/ 11695 w 170270"/>
                <a:gd name="connsiteY1" fmla="*/ 18818 h 76299"/>
                <a:gd name="connsiteX2" fmla="*/ 127777 w 170270"/>
                <a:gd name="connsiteY2" fmla="*/ 5074 h 76299"/>
                <a:gd name="connsiteX3" fmla="*/ 159061 w 170270"/>
                <a:gd name="connsiteY3" fmla="*/ 57004 h 76299"/>
                <a:gd name="connsiteX4" fmla="*/ 43298 w 170270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99">
                  <a:moveTo>
                    <a:pt x="41784" y="70892"/>
                  </a:moveTo>
                  <a:cubicBezTo>
                    <a:pt x="1481" y="60194"/>
                    <a:pt x="-11965" y="36928"/>
                    <a:pt x="11695" y="18818"/>
                  </a:cubicBezTo>
                  <a:cubicBezTo>
                    <a:pt x="35355" y="709"/>
                    <a:pt x="87231" y="-5456"/>
                    <a:pt x="127777" y="5074"/>
                  </a:cubicBezTo>
                  <a:cubicBezTo>
                    <a:pt x="168326" y="15580"/>
                    <a:pt x="182304" y="38775"/>
                    <a:pt x="159061" y="57004"/>
                  </a:cubicBezTo>
                  <a:cubicBezTo>
                    <a:pt x="135816" y="75234"/>
                    <a:pt x="84084" y="81614"/>
                    <a:pt x="43298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851BE8F4-2B34-9B9E-0E53-944B91B12DA9}"/>
                </a:ext>
              </a:extLst>
            </p:cNvPr>
            <p:cNvSpPr/>
            <p:nvPr/>
          </p:nvSpPr>
          <p:spPr>
            <a:xfrm>
              <a:off x="7681269" y="5015683"/>
              <a:ext cx="170271" cy="76299"/>
            </a:xfrm>
            <a:custGeom>
              <a:avLst/>
              <a:gdLst>
                <a:gd name="connsiteX0" fmla="*/ 41786 w 170271"/>
                <a:gd name="connsiteY0" fmla="*/ 70892 h 76299"/>
                <a:gd name="connsiteX1" fmla="*/ 11694 w 170271"/>
                <a:gd name="connsiteY1" fmla="*/ 18818 h 76299"/>
                <a:gd name="connsiteX2" fmla="*/ 127779 w 170271"/>
                <a:gd name="connsiteY2" fmla="*/ 5074 h 76299"/>
                <a:gd name="connsiteX3" fmla="*/ 159061 w 170271"/>
                <a:gd name="connsiteY3" fmla="*/ 57004 h 76299"/>
                <a:gd name="connsiteX4" fmla="*/ 43300 w 170271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99">
                  <a:moveTo>
                    <a:pt x="41786" y="70892"/>
                  </a:moveTo>
                  <a:cubicBezTo>
                    <a:pt x="1482" y="60218"/>
                    <a:pt x="-11966" y="36928"/>
                    <a:pt x="11694" y="18818"/>
                  </a:cubicBezTo>
                  <a:cubicBezTo>
                    <a:pt x="35355" y="709"/>
                    <a:pt x="87231" y="-5456"/>
                    <a:pt x="127779" y="5074"/>
                  </a:cubicBezTo>
                  <a:cubicBezTo>
                    <a:pt x="168325" y="15580"/>
                    <a:pt x="182306" y="38799"/>
                    <a:pt x="159061" y="57004"/>
                  </a:cubicBezTo>
                  <a:cubicBezTo>
                    <a:pt x="135818" y="75234"/>
                    <a:pt x="84086" y="81614"/>
                    <a:pt x="43300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65ADAA25-A0BE-E143-A745-C5378C5C6BB8}"/>
                </a:ext>
              </a:extLst>
            </p:cNvPr>
            <p:cNvSpPr/>
            <p:nvPr/>
          </p:nvSpPr>
          <p:spPr>
            <a:xfrm>
              <a:off x="8115390" y="4883914"/>
              <a:ext cx="170270" cy="76305"/>
            </a:xfrm>
            <a:custGeom>
              <a:avLst/>
              <a:gdLst>
                <a:gd name="connsiteX0" fmla="*/ 41784 w 170270"/>
                <a:gd name="connsiteY0" fmla="*/ 70906 h 76305"/>
                <a:gd name="connsiteX1" fmla="*/ 11695 w 170270"/>
                <a:gd name="connsiteY1" fmla="*/ 18808 h 76305"/>
                <a:gd name="connsiteX2" fmla="*/ 127777 w 170270"/>
                <a:gd name="connsiteY2" fmla="*/ 5064 h 76305"/>
                <a:gd name="connsiteX3" fmla="*/ 159061 w 170270"/>
                <a:gd name="connsiteY3" fmla="*/ 57018 h 76305"/>
                <a:gd name="connsiteX4" fmla="*/ 43298 w 170270"/>
                <a:gd name="connsiteY4" fmla="*/ 71289 h 7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305">
                  <a:moveTo>
                    <a:pt x="41784" y="70906"/>
                  </a:moveTo>
                  <a:cubicBezTo>
                    <a:pt x="1481" y="60208"/>
                    <a:pt x="-11965" y="36941"/>
                    <a:pt x="11695" y="18808"/>
                  </a:cubicBezTo>
                  <a:cubicBezTo>
                    <a:pt x="35355" y="698"/>
                    <a:pt x="87231" y="-5443"/>
                    <a:pt x="127777" y="5064"/>
                  </a:cubicBezTo>
                  <a:cubicBezTo>
                    <a:pt x="168326" y="15570"/>
                    <a:pt x="182304" y="38788"/>
                    <a:pt x="159061" y="57018"/>
                  </a:cubicBezTo>
                  <a:cubicBezTo>
                    <a:pt x="135816" y="75247"/>
                    <a:pt x="84084" y="81628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7161D738-483E-AAF6-115C-2645B52133D9}"/>
                </a:ext>
              </a:extLst>
            </p:cNvPr>
            <p:cNvSpPr/>
            <p:nvPr/>
          </p:nvSpPr>
          <p:spPr>
            <a:xfrm>
              <a:off x="8728268" y="4967146"/>
              <a:ext cx="170270" cy="76289"/>
            </a:xfrm>
            <a:custGeom>
              <a:avLst/>
              <a:gdLst>
                <a:gd name="connsiteX0" fmla="*/ 41784 w 170270"/>
                <a:gd name="connsiteY0" fmla="*/ 70906 h 76289"/>
                <a:gd name="connsiteX1" fmla="*/ 11695 w 170270"/>
                <a:gd name="connsiteY1" fmla="*/ 18808 h 76289"/>
                <a:gd name="connsiteX2" fmla="*/ 127777 w 170270"/>
                <a:gd name="connsiteY2" fmla="*/ 5064 h 76289"/>
                <a:gd name="connsiteX3" fmla="*/ 159061 w 170270"/>
                <a:gd name="connsiteY3" fmla="*/ 56993 h 76289"/>
                <a:gd name="connsiteX4" fmla="*/ 43298 w 170270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89">
                  <a:moveTo>
                    <a:pt x="41784" y="70906"/>
                  </a:moveTo>
                  <a:cubicBezTo>
                    <a:pt x="1481" y="60208"/>
                    <a:pt x="-11965" y="36917"/>
                    <a:pt x="11695" y="18808"/>
                  </a:cubicBezTo>
                  <a:cubicBezTo>
                    <a:pt x="35355" y="698"/>
                    <a:pt x="87231" y="-5443"/>
                    <a:pt x="127777" y="5064"/>
                  </a:cubicBezTo>
                  <a:cubicBezTo>
                    <a:pt x="168326" y="15569"/>
                    <a:pt x="182304" y="38788"/>
                    <a:pt x="159061" y="56993"/>
                  </a:cubicBezTo>
                  <a:cubicBezTo>
                    <a:pt x="135816" y="75223"/>
                    <a:pt x="84084" y="81603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3CD29605-8F65-5C87-280E-A6CDDEC89133}"/>
                </a:ext>
              </a:extLst>
            </p:cNvPr>
            <p:cNvSpPr/>
            <p:nvPr/>
          </p:nvSpPr>
          <p:spPr>
            <a:xfrm>
              <a:off x="8872974" y="5126654"/>
              <a:ext cx="170271" cy="76289"/>
            </a:xfrm>
            <a:custGeom>
              <a:avLst/>
              <a:gdLst>
                <a:gd name="connsiteX0" fmla="*/ 41786 w 170271"/>
                <a:gd name="connsiteY0" fmla="*/ 70882 h 76289"/>
                <a:gd name="connsiteX1" fmla="*/ 11695 w 170271"/>
                <a:gd name="connsiteY1" fmla="*/ 18807 h 76289"/>
                <a:gd name="connsiteX2" fmla="*/ 127779 w 170271"/>
                <a:gd name="connsiteY2" fmla="*/ 5063 h 76289"/>
                <a:gd name="connsiteX3" fmla="*/ 159061 w 170271"/>
                <a:gd name="connsiteY3" fmla="*/ 56994 h 76289"/>
                <a:gd name="connsiteX4" fmla="*/ 43300 w 170271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89">
                  <a:moveTo>
                    <a:pt x="41786" y="70882"/>
                  </a:moveTo>
                  <a:cubicBezTo>
                    <a:pt x="1482" y="60208"/>
                    <a:pt x="-11966" y="36917"/>
                    <a:pt x="11695" y="18807"/>
                  </a:cubicBezTo>
                  <a:cubicBezTo>
                    <a:pt x="35355" y="698"/>
                    <a:pt x="87231" y="-5443"/>
                    <a:pt x="127779" y="5063"/>
                  </a:cubicBezTo>
                  <a:cubicBezTo>
                    <a:pt x="168325" y="15569"/>
                    <a:pt x="182306" y="38788"/>
                    <a:pt x="159061" y="56994"/>
                  </a:cubicBezTo>
                  <a:cubicBezTo>
                    <a:pt x="135818" y="75223"/>
                    <a:pt x="84086" y="81603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EDAD0E9F-6DA5-9DDE-96C3-118316B47503}"/>
                </a:ext>
              </a:extLst>
            </p:cNvPr>
            <p:cNvSpPr/>
            <p:nvPr/>
          </p:nvSpPr>
          <p:spPr>
            <a:xfrm>
              <a:off x="9392214" y="4807637"/>
              <a:ext cx="170277" cy="76289"/>
            </a:xfrm>
            <a:custGeom>
              <a:avLst/>
              <a:gdLst>
                <a:gd name="connsiteX0" fmla="*/ 41786 w 170277"/>
                <a:gd name="connsiteY0" fmla="*/ 70906 h 76289"/>
                <a:gd name="connsiteX1" fmla="*/ 11704 w 170277"/>
                <a:gd name="connsiteY1" fmla="*/ 18807 h 76289"/>
                <a:gd name="connsiteX2" fmla="*/ 127786 w 170277"/>
                <a:gd name="connsiteY2" fmla="*/ 5063 h 76289"/>
                <a:gd name="connsiteX3" fmla="*/ 159068 w 170277"/>
                <a:gd name="connsiteY3" fmla="*/ 56994 h 76289"/>
                <a:gd name="connsiteX4" fmla="*/ 43297 w 170277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289">
                  <a:moveTo>
                    <a:pt x="41786" y="70906"/>
                  </a:moveTo>
                  <a:cubicBezTo>
                    <a:pt x="1485" y="60208"/>
                    <a:pt x="-11973" y="36917"/>
                    <a:pt x="11704" y="18807"/>
                  </a:cubicBezTo>
                  <a:cubicBezTo>
                    <a:pt x="35357" y="698"/>
                    <a:pt x="87245" y="-5442"/>
                    <a:pt x="127786" y="5063"/>
                  </a:cubicBezTo>
                  <a:cubicBezTo>
                    <a:pt x="168327" y="15569"/>
                    <a:pt x="182313" y="38788"/>
                    <a:pt x="159068" y="56994"/>
                  </a:cubicBezTo>
                  <a:cubicBezTo>
                    <a:pt x="135822" y="75223"/>
                    <a:pt x="84078" y="81603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igura a mano libera: forma 28">
              <a:extLst>
                <a:ext uri="{FF2B5EF4-FFF2-40B4-BE49-F238E27FC236}">
                  <a16:creationId xmlns:a16="http://schemas.microsoft.com/office/drawing/2014/main" id="{681DCA4F-CF5D-8A3E-AA17-315797734B2E}"/>
                </a:ext>
              </a:extLst>
            </p:cNvPr>
            <p:cNvSpPr/>
            <p:nvPr/>
          </p:nvSpPr>
          <p:spPr>
            <a:xfrm>
              <a:off x="9298585" y="5133586"/>
              <a:ext cx="170277" cy="76289"/>
            </a:xfrm>
            <a:custGeom>
              <a:avLst/>
              <a:gdLst>
                <a:gd name="connsiteX0" fmla="*/ 41786 w 170277"/>
                <a:gd name="connsiteY0" fmla="*/ 70906 h 76289"/>
                <a:gd name="connsiteX1" fmla="*/ 11704 w 170277"/>
                <a:gd name="connsiteY1" fmla="*/ 18808 h 76289"/>
                <a:gd name="connsiteX2" fmla="*/ 127786 w 170277"/>
                <a:gd name="connsiteY2" fmla="*/ 5064 h 76289"/>
                <a:gd name="connsiteX3" fmla="*/ 159068 w 170277"/>
                <a:gd name="connsiteY3" fmla="*/ 56993 h 76289"/>
                <a:gd name="connsiteX4" fmla="*/ 43297 w 170277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289">
                  <a:moveTo>
                    <a:pt x="41786" y="70906"/>
                  </a:moveTo>
                  <a:cubicBezTo>
                    <a:pt x="1485" y="60208"/>
                    <a:pt x="-11973" y="36917"/>
                    <a:pt x="11704" y="18808"/>
                  </a:cubicBezTo>
                  <a:cubicBezTo>
                    <a:pt x="35357" y="698"/>
                    <a:pt x="87221" y="-5443"/>
                    <a:pt x="127786" y="5064"/>
                  </a:cubicBezTo>
                  <a:cubicBezTo>
                    <a:pt x="168327" y="15570"/>
                    <a:pt x="182313" y="38788"/>
                    <a:pt x="159068" y="56993"/>
                  </a:cubicBezTo>
                  <a:cubicBezTo>
                    <a:pt x="135822" y="75223"/>
                    <a:pt x="84078" y="81603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FDA4BAF9-5E49-C70E-23E6-8FB52FA5DABE}"/>
                </a:ext>
              </a:extLst>
            </p:cNvPr>
            <p:cNvSpPr/>
            <p:nvPr/>
          </p:nvSpPr>
          <p:spPr>
            <a:xfrm>
              <a:off x="9587998" y="4974078"/>
              <a:ext cx="170266" cy="76289"/>
            </a:xfrm>
            <a:custGeom>
              <a:avLst/>
              <a:gdLst>
                <a:gd name="connsiteX0" fmla="*/ 41775 w 170266"/>
                <a:gd name="connsiteY0" fmla="*/ 70906 h 76289"/>
                <a:gd name="connsiteX1" fmla="*/ 11693 w 170266"/>
                <a:gd name="connsiteY1" fmla="*/ 18808 h 76289"/>
                <a:gd name="connsiteX2" fmla="*/ 127776 w 170266"/>
                <a:gd name="connsiteY2" fmla="*/ 5064 h 76289"/>
                <a:gd name="connsiteX3" fmla="*/ 159057 w 170266"/>
                <a:gd name="connsiteY3" fmla="*/ 57018 h 76289"/>
                <a:gd name="connsiteX4" fmla="*/ 43311 w 170266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89">
                  <a:moveTo>
                    <a:pt x="41775" y="70906"/>
                  </a:moveTo>
                  <a:cubicBezTo>
                    <a:pt x="1474" y="60208"/>
                    <a:pt x="-11960" y="36917"/>
                    <a:pt x="11693" y="18808"/>
                  </a:cubicBezTo>
                  <a:cubicBezTo>
                    <a:pt x="35346" y="698"/>
                    <a:pt x="87234" y="-5443"/>
                    <a:pt x="127776" y="5064"/>
                  </a:cubicBezTo>
                  <a:cubicBezTo>
                    <a:pt x="168317" y="15569"/>
                    <a:pt x="182302" y="38788"/>
                    <a:pt x="159057" y="57018"/>
                  </a:cubicBezTo>
                  <a:cubicBezTo>
                    <a:pt x="135812" y="75223"/>
                    <a:pt x="84092" y="81603"/>
                    <a:pt x="43311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0A555B24-20F9-A6DA-1B50-096BE6131545}"/>
                </a:ext>
              </a:extLst>
            </p:cNvPr>
            <p:cNvSpPr/>
            <p:nvPr/>
          </p:nvSpPr>
          <p:spPr>
            <a:xfrm>
              <a:off x="9834850" y="4835366"/>
              <a:ext cx="170273" cy="76304"/>
            </a:xfrm>
            <a:custGeom>
              <a:avLst/>
              <a:gdLst>
                <a:gd name="connsiteX0" fmla="*/ 41793 w 170273"/>
                <a:gd name="connsiteY0" fmla="*/ 70905 h 76304"/>
                <a:gd name="connsiteX1" fmla="*/ 11687 w 170273"/>
                <a:gd name="connsiteY1" fmla="*/ 18831 h 76304"/>
                <a:gd name="connsiteX2" fmla="*/ 127769 w 170273"/>
                <a:gd name="connsiteY2" fmla="*/ 5063 h 76304"/>
                <a:gd name="connsiteX3" fmla="*/ 159075 w 170273"/>
                <a:gd name="connsiteY3" fmla="*/ 57017 h 76304"/>
                <a:gd name="connsiteX4" fmla="*/ 43304 w 170273"/>
                <a:gd name="connsiteY4" fmla="*/ 71289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3" h="76304">
                  <a:moveTo>
                    <a:pt x="41793" y="70905"/>
                  </a:moveTo>
                  <a:cubicBezTo>
                    <a:pt x="1492" y="60207"/>
                    <a:pt x="-11966" y="36940"/>
                    <a:pt x="11687" y="18831"/>
                  </a:cubicBezTo>
                  <a:cubicBezTo>
                    <a:pt x="35364" y="697"/>
                    <a:pt x="87228" y="-5443"/>
                    <a:pt x="127769" y="5063"/>
                  </a:cubicBezTo>
                  <a:cubicBezTo>
                    <a:pt x="168335" y="15569"/>
                    <a:pt x="182296" y="38787"/>
                    <a:pt x="159075" y="57017"/>
                  </a:cubicBezTo>
                  <a:cubicBezTo>
                    <a:pt x="135829" y="75246"/>
                    <a:pt x="84085" y="81627"/>
                    <a:pt x="43304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igura a mano libera: forma 31">
              <a:extLst>
                <a:ext uri="{FF2B5EF4-FFF2-40B4-BE49-F238E27FC236}">
                  <a16:creationId xmlns:a16="http://schemas.microsoft.com/office/drawing/2014/main" id="{238F0BCD-4822-6F9F-1A23-A21F7A376CB7}"/>
                </a:ext>
              </a:extLst>
            </p:cNvPr>
            <p:cNvSpPr/>
            <p:nvPr/>
          </p:nvSpPr>
          <p:spPr>
            <a:xfrm>
              <a:off x="9843360" y="5105835"/>
              <a:ext cx="170271" cy="76304"/>
            </a:xfrm>
            <a:custGeom>
              <a:avLst/>
              <a:gdLst>
                <a:gd name="connsiteX0" fmla="*/ 41798 w 170271"/>
                <a:gd name="connsiteY0" fmla="*/ 70905 h 76304"/>
                <a:gd name="connsiteX1" fmla="*/ 11692 w 170271"/>
                <a:gd name="connsiteY1" fmla="*/ 18831 h 76304"/>
                <a:gd name="connsiteX2" fmla="*/ 127774 w 170271"/>
                <a:gd name="connsiteY2" fmla="*/ 5063 h 76304"/>
                <a:gd name="connsiteX3" fmla="*/ 159056 w 170271"/>
                <a:gd name="connsiteY3" fmla="*/ 57017 h 76304"/>
                <a:gd name="connsiteX4" fmla="*/ 43310 w 170271"/>
                <a:gd name="connsiteY4" fmla="*/ 71289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304">
                  <a:moveTo>
                    <a:pt x="41798" y="70905"/>
                  </a:moveTo>
                  <a:cubicBezTo>
                    <a:pt x="1473" y="60207"/>
                    <a:pt x="-11961" y="36940"/>
                    <a:pt x="11692" y="18831"/>
                  </a:cubicBezTo>
                  <a:cubicBezTo>
                    <a:pt x="35370" y="697"/>
                    <a:pt x="87234" y="-5443"/>
                    <a:pt x="127774" y="5063"/>
                  </a:cubicBezTo>
                  <a:cubicBezTo>
                    <a:pt x="168340" y="15569"/>
                    <a:pt x="182301" y="38787"/>
                    <a:pt x="159056" y="57017"/>
                  </a:cubicBezTo>
                  <a:cubicBezTo>
                    <a:pt x="135811" y="75246"/>
                    <a:pt x="84091" y="81627"/>
                    <a:pt x="4331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igura a mano libera: forma 32">
              <a:extLst>
                <a:ext uri="{FF2B5EF4-FFF2-40B4-BE49-F238E27FC236}">
                  <a16:creationId xmlns:a16="http://schemas.microsoft.com/office/drawing/2014/main" id="{F382E0F6-513D-816A-4990-F9EEFB0AE1B6}"/>
                </a:ext>
              </a:extLst>
            </p:cNvPr>
            <p:cNvSpPr/>
            <p:nvPr/>
          </p:nvSpPr>
          <p:spPr>
            <a:xfrm>
              <a:off x="10243436" y="4932462"/>
              <a:ext cx="170277" cy="76300"/>
            </a:xfrm>
            <a:custGeom>
              <a:avLst/>
              <a:gdLst>
                <a:gd name="connsiteX0" fmla="*/ 41786 w 170277"/>
                <a:gd name="connsiteY0" fmla="*/ 70906 h 76300"/>
                <a:gd name="connsiteX1" fmla="*/ 11704 w 170277"/>
                <a:gd name="connsiteY1" fmla="*/ 18808 h 76300"/>
                <a:gd name="connsiteX2" fmla="*/ 127786 w 170277"/>
                <a:gd name="connsiteY2" fmla="*/ 5064 h 76300"/>
                <a:gd name="connsiteX3" fmla="*/ 159068 w 170277"/>
                <a:gd name="connsiteY3" fmla="*/ 57018 h 76300"/>
                <a:gd name="connsiteX4" fmla="*/ 43297 w 170277"/>
                <a:gd name="connsiteY4" fmla="*/ 71289 h 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00">
                  <a:moveTo>
                    <a:pt x="41786" y="70906"/>
                  </a:moveTo>
                  <a:cubicBezTo>
                    <a:pt x="1485" y="60208"/>
                    <a:pt x="-11973" y="36941"/>
                    <a:pt x="11704" y="18808"/>
                  </a:cubicBezTo>
                  <a:cubicBezTo>
                    <a:pt x="35357" y="698"/>
                    <a:pt x="87221" y="-5443"/>
                    <a:pt x="127786" y="5064"/>
                  </a:cubicBezTo>
                  <a:cubicBezTo>
                    <a:pt x="168327" y="15569"/>
                    <a:pt x="182313" y="38788"/>
                    <a:pt x="159068" y="57018"/>
                  </a:cubicBezTo>
                  <a:cubicBezTo>
                    <a:pt x="135822" y="75223"/>
                    <a:pt x="84078" y="81628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05C3ACB0-C483-456E-E696-61D3C33B1DDE}"/>
                </a:ext>
              </a:extLst>
            </p:cNvPr>
            <p:cNvSpPr/>
            <p:nvPr/>
          </p:nvSpPr>
          <p:spPr>
            <a:xfrm>
              <a:off x="10532849" y="5091970"/>
              <a:ext cx="170265" cy="76300"/>
            </a:xfrm>
            <a:custGeom>
              <a:avLst/>
              <a:gdLst>
                <a:gd name="connsiteX0" fmla="*/ 41798 w 170265"/>
                <a:gd name="connsiteY0" fmla="*/ 70906 h 76300"/>
                <a:gd name="connsiteX1" fmla="*/ 11692 w 170265"/>
                <a:gd name="connsiteY1" fmla="*/ 18808 h 76300"/>
                <a:gd name="connsiteX2" fmla="*/ 127774 w 170265"/>
                <a:gd name="connsiteY2" fmla="*/ 5064 h 76300"/>
                <a:gd name="connsiteX3" fmla="*/ 159056 w 170265"/>
                <a:gd name="connsiteY3" fmla="*/ 57018 h 76300"/>
                <a:gd name="connsiteX4" fmla="*/ 43310 w 170265"/>
                <a:gd name="connsiteY4" fmla="*/ 71289 h 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5" h="76300">
                  <a:moveTo>
                    <a:pt x="41798" y="70906"/>
                  </a:moveTo>
                  <a:cubicBezTo>
                    <a:pt x="1473" y="60208"/>
                    <a:pt x="-11961" y="36941"/>
                    <a:pt x="11692" y="18808"/>
                  </a:cubicBezTo>
                  <a:cubicBezTo>
                    <a:pt x="35370" y="698"/>
                    <a:pt x="87233" y="-5443"/>
                    <a:pt x="127774" y="5064"/>
                  </a:cubicBezTo>
                  <a:cubicBezTo>
                    <a:pt x="168316" y="15570"/>
                    <a:pt x="182301" y="38788"/>
                    <a:pt x="159056" y="57018"/>
                  </a:cubicBezTo>
                  <a:cubicBezTo>
                    <a:pt x="135811" y="75223"/>
                    <a:pt x="84091" y="81628"/>
                    <a:pt x="4331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E48F78A3-B9E1-EB79-C630-08306C669014}"/>
                </a:ext>
              </a:extLst>
            </p:cNvPr>
            <p:cNvSpPr/>
            <p:nvPr/>
          </p:nvSpPr>
          <p:spPr>
            <a:xfrm>
              <a:off x="10703097" y="4932462"/>
              <a:ext cx="170266" cy="76300"/>
            </a:xfrm>
            <a:custGeom>
              <a:avLst/>
              <a:gdLst>
                <a:gd name="connsiteX0" fmla="*/ 41775 w 170266"/>
                <a:gd name="connsiteY0" fmla="*/ 70906 h 76300"/>
                <a:gd name="connsiteX1" fmla="*/ 11693 w 170266"/>
                <a:gd name="connsiteY1" fmla="*/ 18808 h 76300"/>
                <a:gd name="connsiteX2" fmla="*/ 127775 w 170266"/>
                <a:gd name="connsiteY2" fmla="*/ 5064 h 76300"/>
                <a:gd name="connsiteX3" fmla="*/ 159057 w 170266"/>
                <a:gd name="connsiteY3" fmla="*/ 57018 h 76300"/>
                <a:gd name="connsiteX4" fmla="*/ 43287 w 170266"/>
                <a:gd name="connsiteY4" fmla="*/ 71289 h 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300">
                  <a:moveTo>
                    <a:pt x="41775" y="70906"/>
                  </a:moveTo>
                  <a:cubicBezTo>
                    <a:pt x="1474" y="60208"/>
                    <a:pt x="-11960" y="36941"/>
                    <a:pt x="11693" y="18808"/>
                  </a:cubicBezTo>
                  <a:cubicBezTo>
                    <a:pt x="35346" y="698"/>
                    <a:pt x="87234" y="-5443"/>
                    <a:pt x="127775" y="5064"/>
                  </a:cubicBezTo>
                  <a:cubicBezTo>
                    <a:pt x="168317" y="15569"/>
                    <a:pt x="182302" y="38788"/>
                    <a:pt x="159057" y="57018"/>
                  </a:cubicBezTo>
                  <a:cubicBezTo>
                    <a:pt x="135812" y="75223"/>
                    <a:pt x="84092" y="81628"/>
                    <a:pt x="4328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749B3912-C0B9-8CD8-DF1E-DF037CBF1756}"/>
                </a:ext>
              </a:extLst>
            </p:cNvPr>
            <p:cNvSpPr/>
            <p:nvPr/>
          </p:nvSpPr>
          <p:spPr>
            <a:xfrm>
              <a:off x="10839289" y="5140518"/>
              <a:ext cx="170265" cy="76289"/>
            </a:xfrm>
            <a:custGeom>
              <a:avLst/>
              <a:gdLst>
                <a:gd name="connsiteX0" fmla="*/ 41793 w 170265"/>
                <a:gd name="connsiteY0" fmla="*/ 70906 h 76289"/>
                <a:gd name="connsiteX1" fmla="*/ 11687 w 170265"/>
                <a:gd name="connsiteY1" fmla="*/ 18808 h 76289"/>
                <a:gd name="connsiteX2" fmla="*/ 127769 w 170265"/>
                <a:gd name="connsiteY2" fmla="*/ 5064 h 76289"/>
                <a:gd name="connsiteX3" fmla="*/ 159051 w 170265"/>
                <a:gd name="connsiteY3" fmla="*/ 57018 h 76289"/>
                <a:gd name="connsiteX4" fmla="*/ 43304 w 170265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5" h="76289">
                  <a:moveTo>
                    <a:pt x="41793" y="70906"/>
                  </a:moveTo>
                  <a:cubicBezTo>
                    <a:pt x="1492" y="60208"/>
                    <a:pt x="-11966" y="36917"/>
                    <a:pt x="11687" y="18808"/>
                  </a:cubicBezTo>
                  <a:cubicBezTo>
                    <a:pt x="35364" y="698"/>
                    <a:pt x="87228" y="-5443"/>
                    <a:pt x="127769" y="5064"/>
                  </a:cubicBezTo>
                  <a:cubicBezTo>
                    <a:pt x="168334" y="15570"/>
                    <a:pt x="182296" y="38788"/>
                    <a:pt x="159051" y="57018"/>
                  </a:cubicBezTo>
                  <a:cubicBezTo>
                    <a:pt x="135829" y="75223"/>
                    <a:pt x="84085" y="81603"/>
                    <a:pt x="43304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igura a mano libera: forma 36">
              <a:extLst>
                <a:ext uri="{FF2B5EF4-FFF2-40B4-BE49-F238E27FC236}">
                  <a16:creationId xmlns:a16="http://schemas.microsoft.com/office/drawing/2014/main" id="{E2A374BD-3082-3031-6218-939AED591BB6}"/>
                </a:ext>
              </a:extLst>
            </p:cNvPr>
            <p:cNvSpPr/>
            <p:nvPr/>
          </p:nvSpPr>
          <p:spPr>
            <a:xfrm>
              <a:off x="11069120" y="5015683"/>
              <a:ext cx="170266" cy="76299"/>
            </a:xfrm>
            <a:custGeom>
              <a:avLst/>
              <a:gdLst>
                <a:gd name="connsiteX0" fmla="*/ 41775 w 170266"/>
                <a:gd name="connsiteY0" fmla="*/ 70892 h 76299"/>
                <a:gd name="connsiteX1" fmla="*/ 11693 w 170266"/>
                <a:gd name="connsiteY1" fmla="*/ 18818 h 76299"/>
                <a:gd name="connsiteX2" fmla="*/ 127775 w 170266"/>
                <a:gd name="connsiteY2" fmla="*/ 5074 h 76299"/>
                <a:gd name="connsiteX3" fmla="*/ 159057 w 170266"/>
                <a:gd name="connsiteY3" fmla="*/ 57004 h 76299"/>
                <a:gd name="connsiteX4" fmla="*/ 43287 w 170266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99">
                  <a:moveTo>
                    <a:pt x="41775" y="70892"/>
                  </a:moveTo>
                  <a:cubicBezTo>
                    <a:pt x="1474" y="60218"/>
                    <a:pt x="-11960" y="36928"/>
                    <a:pt x="11693" y="18818"/>
                  </a:cubicBezTo>
                  <a:cubicBezTo>
                    <a:pt x="35346" y="709"/>
                    <a:pt x="87234" y="-5456"/>
                    <a:pt x="127775" y="5074"/>
                  </a:cubicBezTo>
                  <a:cubicBezTo>
                    <a:pt x="168317" y="15580"/>
                    <a:pt x="182302" y="38799"/>
                    <a:pt x="159057" y="57004"/>
                  </a:cubicBezTo>
                  <a:cubicBezTo>
                    <a:pt x="135812" y="75234"/>
                    <a:pt x="84092" y="81614"/>
                    <a:pt x="43287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igura a mano libera: forma 37">
              <a:extLst>
                <a:ext uri="{FF2B5EF4-FFF2-40B4-BE49-F238E27FC236}">
                  <a16:creationId xmlns:a16="http://schemas.microsoft.com/office/drawing/2014/main" id="{431FDD79-149B-0F7C-A620-AB5BD9D60B9B}"/>
                </a:ext>
              </a:extLst>
            </p:cNvPr>
            <p:cNvSpPr/>
            <p:nvPr/>
          </p:nvSpPr>
          <p:spPr>
            <a:xfrm>
              <a:off x="10132775" y="5098902"/>
              <a:ext cx="170277" cy="76305"/>
            </a:xfrm>
            <a:custGeom>
              <a:avLst/>
              <a:gdLst>
                <a:gd name="connsiteX0" fmla="*/ 41786 w 170277"/>
                <a:gd name="connsiteY0" fmla="*/ 70906 h 76305"/>
                <a:gd name="connsiteX1" fmla="*/ 11704 w 170277"/>
                <a:gd name="connsiteY1" fmla="*/ 18808 h 76305"/>
                <a:gd name="connsiteX2" fmla="*/ 127786 w 170277"/>
                <a:gd name="connsiteY2" fmla="*/ 5064 h 76305"/>
                <a:gd name="connsiteX3" fmla="*/ 159067 w 170277"/>
                <a:gd name="connsiteY3" fmla="*/ 57018 h 76305"/>
                <a:gd name="connsiteX4" fmla="*/ 43297 w 170277"/>
                <a:gd name="connsiteY4" fmla="*/ 71289 h 7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05">
                  <a:moveTo>
                    <a:pt x="41786" y="70906"/>
                  </a:moveTo>
                  <a:cubicBezTo>
                    <a:pt x="1484" y="60208"/>
                    <a:pt x="-11973" y="36941"/>
                    <a:pt x="11704" y="18808"/>
                  </a:cubicBezTo>
                  <a:cubicBezTo>
                    <a:pt x="35357" y="698"/>
                    <a:pt x="87245" y="-5443"/>
                    <a:pt x="127786" y="5064"/>
                  </a:cubicBezTo>
                  <a:cubicBezTo>
                    <a:pt x="168327" y="15570"/>
                    <a:pt x="182313" y="38788"/>
                    <a:pt x="159067" y="57018"/>
                  </a:cubicBezTo>
                  <a:cubicBezTo>
                    <a:pt x="135822" y="75247"/>
                    <a:pt x="84078" y="81628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igura a mano libera: forma 38">
              <a:extLst>
                <a:ext uri="{FF2B5EF4-FFF2-40B4-BE49-F238E27FC236}">
                  <a16:creationId xmlns:a16="http://schemas.microsoft.com/office/drawing/2014/main" id="{907C8FC8-250C-ADA0-4F74-524494C2C001}"/>
                </a:ext>
              </a:extLst>
            </p:cNvPr>
            <p:cNvSpPr/>
            <p:nvPr/>
          </p:nvSpPr>
          <p:spPr>
            <a:xfrm>
              <a:off x="8098366" y="5085038"/>
              <a:ext cx="170271" cy="76290"/>
            </a:xfrm>
            <a:custGeom>
              <a:avLst/>
              <a:gdLst>
                <a:gd name="connsiteX0" fmla="*/ 41786 w 170271"/>
                <a:gd name="connsiteY0" fmla="*/ 70905 h 76290"/>
                <a:gd name="connsiteX1" fmla="*/ 11694 w 170271"/>
                <a:gd name="connsiteY1" fmla="*/ 18807 h 76290"/>
                <a:gd name="connsiteX2" fmla="*/ 127779 w 170271"/>
                <a:gd name="connsiteY2" fmla="*/ 5063 h 76290"/>
                <a:gd name="connsiteX3" fmla="*/ 159061 w 170271"/>
                <a:gd name="connsiteY3" fmla="*/ 57018 h 76290"/>
                <a:gd name="connsiteX4" fmla="*/ 43300 w 170271"/>
                <a:gd name="connsiteY4" fmla="*/ 71289 h 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290">
                  <a:moveTo>
                    <a:pt x="41786" y="70905"/>
                  </a:moveTo>
                  <a:cubicBezTo>
                    <a:pt x="1482" y="60208"/>
                    <a:pt x="-11966" y="36917"/>
                    <a:pt x="11694" y="18807"/>
                  </a:cubicBezTo>
                  <a:cubicBezTo>
                    <a:pt x="35355" y="698"/>
                    <a:pt x="87231" y="-5443"/>
                    <a:pt x="127779" y="5063"/>
                  </a:cubicBezTo>
                  <a:cubicBezTo>
                    <a:pt x="168325" y="15569"/>
                    <a:pt x="182306" y="38788"/>
                    <a:pt x="159061" y="57018"/>
                  </a:cubicBezTo>
                  <a:cubicBezTo>
                    <a:pt x="135818" y="75223"/>
                    <a:pt x="84086" y="81604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igura a mano libera: forma 39">
              <a:extLst>
                <a:ext uri="{FF2B5EF4-FFF2-40B4-BE49-F238E27FC236}">
                  <a16:creationId xmlns:a16="http://schemas.microsoft.com/office/drawing/2014/main" id="{49A5EBD9-29DB-2F6E-8E65-2015BE843666}"/>
                </a:ext>
              </a:extLst>
            </p:cNvPr>
            <p:cNvSpPr/>
            <p:nvPr/>
          </p:nvSpPr>
          <p:spPr>
            <a:xfrm>
              <a:off x="7468465" y="5189066"/>
              <a:ext cx="170270" cy="76289"/>
            </a:xfrm>
            <a:custGeom>
              <a:avLst/>
              <a:gdLst>
                <a:gd name="connsiteX0" fmla="*/ 41784 w 170270"/>
                <a:gd name="connsiteY0" fmla="*/ 70906 h 76289"/>
                <a:gd name="connsiteX1" fmla="*/ 11695 w 170270"/>
                <a:gd name="connsiteY1" fmla="*/ 18808 h 76289"/>
                <a:gd name="connsiteX2" fmla="*/ 127777 w 170270"/>
                <a:gd name="connsiteY2" fmla="*/ 5064 h 76289"/>
                <a:gd name="connsiteX3" fmla="*/ 159061 w 170270"/>
                <a:gd name="connsiteY3" fmla="*/ 56993 h 76289"/>
                <a:gd name="connsiteX4" fmla="*/ 43298 w 170270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89">
                  <a:moveTo>
                    <a:pt x="41784" y="70906"/>
                  </a:moveTo>
                  <a:cubicBezTo>
                    <a:pt x="1481" y="60208"/>
                    <a:pt x="-11965" y="36917"/>
                    <a:pt x="11695" y="18808"/>
                  </a:cubicBezTo>
                  <a:cubicBezTo>
                    <a:pt x="35355" y="698"/>
                    <a:pt x="87231" y="-5443"/>
                    <a:pt x="127777" y="5064"/>
                  </a:cubicBezTo>
                  <a:cubicBezTo>
                    <a:pt x="168323" y="15570"/>
                    <a:pt x="182304" y="38788"/>
                    <a:pt x="159061" y="56993"/>
                  </a:cubicBezTo>
                  <a:cubicBezTo>
                    <a:pt x="135816" y="75223"/>
                    <a:pt x="84084" y="81603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igura a mano libera: forma 40">
              <a:extLst>
                <a:ext uri="{FF2B5EF4-FFF2-40B4-BE49-F238E27FC236}">
                  <a16:creationId xmlns:a16="http://schemas.microsoft.com/office/drawing/2014/main" id="{73A582B2-BD07-B76C-1CA9-D9D380F1F668}"/>
                </a:ext>
              </a:extLst>
            </p:cNvPr>
            <p:cNvSpPr/>
            <p:nvPr/>
          </p:nvSpPr>
          <p:spPr>
            <a:xfrm>
              <a:off x="7298233" y="4811113"/>
              <a:ext cx="885266" cy="402224"/>
            </a:xfrm>
            <a:custGeom>
              <a:avLst/>
              <a:gdLst>
                <a:gd name="connsiteX0" fmla="*/ 24 w 885266"/>
                <a:gd name="connsiteY0" fmla="*/ 221853 h 402224"/>
                <a:gd name="connsiteX1" fmla="*/ 510755 w 885266"/>
                <a:gd name="connsiteY1" fmla="*/ -67 h 402224"/>
                <a:gd name="connsiteX2" fmla="*/ 476707 w 885266"/>
                <a:gd name="connsiteY2" fmla="*/ 235717 h 402224"/>
                <a:gd name="connsiteX3" fmla="*/ 238365 w 885266"/>
                <a:gd name="connsiteY3" fmla="*/ 402157 h 402224"/>
                <a:gd name="connsiteX4" fmla="*/ 859754 w 885266"/>
                <a:gd name="connsiteY4" fmla="*/ 305062 h 402224"/>
                <a:gd name="connsiteX5" fmla="*/ 476707 w 885266"/>
                <a:gd name="connsiteY5" fmla="*/ 242649 h 402224"/>
                <a:gd name="connsiteX6" fmla="*/ 885291 w 885266"/>
                <a:gd name="connsiteY6" fmla="*/ 103961 h 40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5266" h="402224">
                  <a:moveTo>
                    <a:pt x="24" y="221853"/>
                  </a:moveTo>
                  <a:cubicBezTo>
                    <a:pt x="510755" y="-67"/>
                    <a:pt x="510755" y="-67"/>
                    <a:pt x="510755" y="-67"/>
                  </a:cubicBezTo>
                  <a:lnTo>
                    <a:pt x="476707" y="235717"/>
                  </a:lnTo>
                  <a:lnTo>
                    <a:pt x="238365" y="402157"/>
                  </a:lnTo>
                  <a:lnTo>
                    <a:pt x="859754" y="305062"/>
                  </a:lnTo>
                  <a:lnTo>
                    <a:pt x="476707" y="242649"/>
                  </a:lnTo>
                  <a:lnTo>
                    <a:pt x="885291" y="103961"/>
                  </a:lnTo>
                </a:path>
              </a:pathLst>
            </a:custGeom>
            <a:noFill/>
            <a:ln w="5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B1253D42-C1AF-0E20-C23B-2A640EE73613}"/>
                </a:ext>
              </a:extLst>
            </p:cNvPr>
            <p:cNvSpPr/>
            <p:nvPr/>
          </p:nvSpPr>
          <p:spPr>
            <a:xfrm>
              <a:off x="9383719" y="4845773"/>
              <a:ext cx="544787" cy="325948"/>
            </a:xfrm>
            <a:custGeom>
              <a:avLst/>
              <a:gdLst>
                <a:gd name="connsiteX0" fmla="*/ 24 w 544787"/>
                <a:gd name="connsiteY0" fmla="*/ 325882 h 325948"/>
                <a:gd name="connsiteX1" fmla="*/ 280934 w 544787"/>
                <a:gd name="connsiteY1" fmla="*/ 159441 h 325948"/>
                <a:gd name="connsiteX2" fmla="*/ 544812 w 544787"/>
                <a:gd name="connsiteY2" fmla="*/ -67 h 325948"/>
                <a:gd name="connsiteX3" fmla="*/ 544812 w 544787"/>
                <a:gd name="connsiteY3" fmla="*/ 277333 h 325948"/>
                <a:gd name="connsiteX4" fmla="*/ 280934 w 544787"/>
                <a:gd name="connsiteY4" fmla="*/ 166373 h 32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787" h="325948">
                  <a:moveTo>
                    <a:pt x="24" y="325882"/>
                  </a:moveTo>
                  <a:lnTo>
                    <a:pt x="280934" y="159441"/>
                  </a:lnTo>
                  <a:lnTo>
                    <a:pt x="544812" y="-67"/>
                  </a:lnTo>
                  <a:lnTo>
                    <a:pt x="544812" y="277333"/>
                  </a:lnTo>
                  <a:lnTo>
                    <a:pt x="280934" y="166373"/>
                  </a:lnTo>
                </a:path>
              </a:pathLst>
            </a:custGeom>
            <a:noFill/>
            <a:ln w="5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75B63B41-FFEB-E33D-EDC8-E6CD871B0E5B}"/>
                </a:ext>
              </a:extLst>
            </p:cNvPr>
            <p:cNvSpPr/>
            <p:nvPr/>
          </p:nvSpPr>
          <p:spPr>
            <a:xfrm>
              <a:off x="9928507" y="4956733"/>
              <a:ext cx="1251284" cy="235808"/>
            </a:xfrm>
            <a:custGeom>
              <a:avLst/>
              <a:gdLst>
                <a:gd name="connsiteX0" fmla="*/ 24 w 1251284"/>
                <a:gd name="connsiteY0" fmla="*/ 173329 h 235808"/>
                <a:gd name="connsiteX1" fmla="*/ 400086 w 1251284"/>
                <a:gd name="connsiteY1" fmla="*/ 13821 h 235808"/>
                <a:gd name="connsiteX2" fmla="*/ 306458 w 1251284"/>
                <a:gd name="connsiteY2" fmla="*/ 173329 h 235808"/>
                <a:gd name="connsiteX3" fmla="*/ 655448 w 1251284"/>
                <a:gd name="connsiteY3" fmla="*/ 173329 h 235808"/>
                <a:gd name="connsiteX4" fmla="*/ 978915 w 1251284"/>
                <a:gd name="connsiteY4" fmla="*/ 235741 h 235808"/>
                <a:gd name="connsiteX5" fmla="*/ 1251308 w 1251284"/>
                <a:gd name="connsiteY5" fmla="*/ 90097 h 235808"/>
                <a:gd name="connsiteX6" fmla="*/ 885286 w 1251284"/>
                <a:gd name="connsiteY6" fmla="*/ -67 h 235808"/>
                <a:gd name="connsiteX7" fmla="*/ 698004 w 1251284"/>
                <a:gd name="connsiteY7" fmla="*/ 152509 h 235808"/>
                <a:gd name="connsiteX8" fmla="*/ 425634 w 1251284"/>
                <a:gd name="connsiteY8" fmla="*/ 13821 h 23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284" h="235808">
                  <a:moveTo>
                    <a:pt x="24" y="173329"/>
                  </a:moveTo>
                  <a:lnTo>
                    <a:pt x="400086" y="13821"/>
                  </a:lnTo>
                  <a:lnTo>
                    <a:pt x="306458" y="173329"/>
                  </a:lnTo>
                  <a:lnTo>
                    <a:pt x="655448" y="173329"/>
                  </a:lnTo>
                  <a:lnTo>
                    <a:pt x="978915" y="235741"/>
                  </a:lnTo>
                  <a:lnTo>
                    <a:pt x="1251308" y="90097"/>
                  </a:lnTo>
                  <a:lnTo>
                    <a:pt x="885286" y="-67"/>
                  </a:lnTo>
                  <a:lnTo>
                    <a:pt x="698004" y="152509"/>
                  </a:lnTo>
                  <a:lnTo>
                    <a:pt x="425634" y="13821"/>
                  </a:lnTo>
                </a:path>
              </a:pathLst>
            </a:custGeom>
            <a:noFill/>
            <a:ln w="57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69A7AF4D-3D6A-B1B0-B436-35270F6E2154}"/>
                </a:ext>
              </a:extLst>
            </p:cNvPr>
            <p:cNvSpPr/>
            <p:nvPr/>
          </p:nvSpPr>
          <p:spPr>
            <a:xfrm>
              <a:off x="7072240" y="4071683"/>
              <a:ext cx="1426073" cy="1226379"/>
            </a:xfrm>
            <a:custGeom>
              <a:avLst/>
              <a:gdLst>
                <a:gd name="connsiteX0" fmla="*/ 1426302 w 1426073"/>
                <a:gd name="connsiteY0" fmla="*/ 1220163 h 1226379"/>
                <a:gd name="connsiteX1" fmla="*/ 229 w 1426073"/>
                <a:gd name="connsiteY1" fmla="*/ 1226452 h 1226379"/>
                <a:gd name="connsiteX2" fmla="*/ 707764 w 1426073"/>
                <a:gd name="connsiteY2" fmla="*/ 72 h 12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6073" h="1226379">
                  <a:moveTo>
                    <a:pt x="1426302" y="1220163"/>
                  </a:moveTo>
                  <a:lnTo>
                    <a:pt x="229" y="1226452"/>
                  </a:lnTo>
                  <a:lnTo>
                    <a:pt x="707764" y="72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8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igura a mano libera: forma 44">
              <a:extLst>
                <a:ext uri="{FF2B5EF4-FFF2-40B4-BE49-F238E27FC236}">
                  <a16:creationId xmlns:a16="http://schemas.microsoft.com/office/drawing/2014/main" id="{3108DF8E-DB8D-8142-5636-F7D540DC7964}"/>
                </a:ext>
              </a:extLst>
            </p:cNvPr>
            <p:cNvSpPr/>
            <p:nvPr/>
          </p:nvSpPr>
          <p:spPr>
            <a:xfrm>
              <a:off x="9232494" y="4034535"/>
              <a:ext cx="1119634" cy="1263522"/>
            </a:xfrm>
            <a:custGeom>
              <a:avLst/>
              <a:gdLst>
                <a:gd name="connsiteX0" fmla="*/ 1119947 w 1119634"/>
                <a:gd name="connsiteY0" fmla="*/ 1257115 h 1263522"/>
                <a:gd name="connsiteX1" fmla="*/ 312 w 1119634"/>
                <a:gd name="connsiteY1" fmla="*/ 1263595 h 1263522"/>
                <a:gd name="connsiteX2" fmla="*/ 555810 w 1119634"/>
                <a:gd name="connsiteY2" fmla="*/ 72 h 126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634" h="1263522">
                  <a:moveTo>
                    <a:pt x="1119947" y="1257115"/>
                  </a:moveTo>
                  <a:lnTo>
                    <a:pt x="312" y="1263595"/>
                  </a:lnTo>
                  <a:lnTo>
                    <a:pt x="555810" y="72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E6ED7EC9-A6EA-445B-D186-4948BC3F1E60}"/>
                </a:ext>
              </a:extLst>
            </p:cNvPr>
            <p:cNvSpPr/>
            <p:nvPr/>
          </p:nvSpPr>
          <p:spPr>
            <a:xfrm>
              <a:off x="10100744" y="4061111"/>
              <a:ext cx="1221781" cy="1236955"/>
            </a:xfrm>
            <a:custGeom>
              <a:avLst/>
              <a:gdLst>
                <a:gd name="connsiteX0" fmla="*/ 1222132 w 1221781"/>
                <a:gd name="connsiteY0" fmla="*/ 1230685 h 1236955"/>
                <a:gd name="connsiteX1" fmla="*/ 351 w 1221781"/>
                <a:gd name="connsiteY1" fmla="*/ 1237028 h 1236955"/>
                <a:gd name="connsiteX2" fmla="*/ 606528 w 1221781"/>
                <a:gd name="connsiteY2" fmla="*/ 72 h 1236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781" h="1236955">
                  <a:moveTo>
                    <a:pt x="1222132" y="1230685"/>
                  </a:moveTo>
                  <a:lnTo>
                    <a:pt x="351" y="1237028"/>
                  </a:lnTo>
                  <a:lnTo>
                    <a:pt x="606528" y="72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4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igura a mano libera: forma 46">
              <a:extLst>
                <a:ext uri="{FF2B5EF4-FFF2-40B4-BE49-F238E27FC236}">
                  <a16:creationId xmlns:a16="http://schemas.microsoft.com/office/drawing/2014/main" id="{271CE93C-A087-AA72-74F3-E5500E4BA475}"/>
                </a:ext>
              </a:extLst>
            </p:cNvPr>
            <p:cNvSpPr/>
            <p:nvPr/>
          </p:nvSpPr>
          <p:spPr>
            <a:xfrm>
              <a:off x="8611092" y="4212844"/>
              <a:ext cx="532295" cy="1085214"/>
            </a:xfrm>
            <a:custGeom>
              <a:avLst/>
              <a:gdLst>
                <a:gd name="connsiteX0" fmla="*/ 532569 w 532295"/>
                <a:gd name="connsiteY0" fmla="*/ 1079725 h 1085214"/>
                <a:gd name="connsiteX1" fmla="*/ 274 w 532295"/>
                <a:gd name="connsiteY1" fmla="*/ 1085290 h 1085214"/>
                <a:gd name="connsiteX2" fmla="*/ 264368 w 532295"/>
                <a:gd name="connsiteY2" fmla="*/ 75 h 108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295" h="1085214">
                  <a:moveTo>
                    <a:pt x="532569" y="1079725"/>
                  </a:moveTo>
                  <a:lnTo>
                    <a:pt x="274" y="1085290"/>
                  </a:lnTo>
                  <a:lnTo>
                    <a:pt x="264368" y="75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3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igura a mano libera: forma 47">
              <a:extLst>
                <a:ext uri="{FF2B5EF4-FFF2-40B4-BE49-F238E27FC236}">
                  <a16:creationId xmlns:a16="http://schemas.microsoft.com/office/drawing/2014/main" id="{17EEB066-FA20-5D98-A517-D49BB4A7BD7C}"/>
                </a:ext>
              </a:extLst>
            </p:cNvPr>
            <p:cNvSpPr/>
            <p:nvPr/>
          </p:nvSpPr>
          <p:spPr>
            <a:xfrm>
              <a:off x="7102127" y="3717005"/>
              <a:ext cx="4180153" cy="561826"/>
            </a:xfrm>
            <a:custGeom>
              <a:avLst/>
              <a:gdLst>
                <a:gd name="connsiteX0" fmla="*/ 1025270 w 4180153"/>
                <a:gd name="connsiteY0" fmla="*/ 522521 h 561826"/>
                <a:gd name="connsiteX1" fmla="*/ 286546 w 4180153"/>
                <a:gd name="connsiteY1" fmla="*/ 138982 h 561826"/>
                <a:gd name="connsiteX2" fmla="*/ 3136388 w 4180153"/>
                <a:gd name="connsiteY2" fmla="*/ 37712 h 561826"/>
                <a:gd name="connsiteX3" fmla="*/ 3904393 w 4180153"/>
                <a:gd name="connsiteY3" fmla="*/ 420220 h 561826"/>
                <a:gd name="connsiteX4" fmla="*/ 1062426 w 4180153"/>
                <a:gd name="connsiteY4" fmla="*/ 525400 h 56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0153" h="561826">
                  <a:moveTo>
                    <a:pt x="1025270" y="522521"/>
                  </a:moveTo>
                  <a:cubicBezTo>
                    <a:pt x="35810" y="443775"/>
                    <a:pt x="-294317" y="272369"/>
                    <a:pt x="286546" y="138982"/>
                  </a:cubicBezTo>
                  <a:cubicBezTo>
                    <a:pt x="867409" y="5595"/>
                    <a:pt x="2140969" y="-39667"/>
                    <a:pt x="3136388" y="37712"/>
                  </a:cubicBezTo>
                  <a:cubicBezTo>
                    <a:pt x="4131807" y="115092"/>
                    <a:pt x="4475016" y="286041"/>
                    <a:pt x="3904393" y="420220"/>
                  </a:cubicBezTo>
                  <a:cubicBezTo>
                    <a:pt x="3333745" y="554399"/>
                    <a:pt x="2063725" y="601412"/>
                    <a:pt x="1062426" y="525400"/>
                  </a:cubicBezTo>
                </a:path>
              </a:pathLst>
            </a:custGeom>
            <a:solidFill>
              <a:srgbClr val="FFFFFF"/>
            </a:solidFill>
            <a:ln w="1053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igura a mano libera: forma 48">
              <a:extLst>
                <a:ext uri="{FF2B5EF4-FFF2-40B4-BE49-F238E27FC236}">
                  <a16:creationId xmlns:a16="http://schemas.microsoft.com/office/drawing/2014/main" id="{87C1F856-9369-D387-C25D-B46013EE8C32}"/>
                </a:ext>
              </a:extLst>
            </p:cNvPr>
            <p:cNvSpPr/>
            <p:nvPr/>
          </p:nvSpPr>
          <p:spPr>
            <a:xfrm>
              <a:off x="7459952" y="3942744"/>
              <a:ext cx="170270" cy="76304"/>
            </a:xfrm>
            <a:custGeom>
              <a:avLst/>
              <a:gdLst>
                <a:gd name="connsiteX0" fmla="*/ 41786 w 170270"/>
                <a:gd name="connsiteY0" fmla="*/ 70905 h 76304"/>
                <a:gd name="connsiteX1" fmla="*/ 11694 w 170270"/>
                <a:gd name="connsiteY1" fmla="*/ 18831 h 76304"/>
                <a:gd name="connsiteX2" fmla="*/ 127779 w 170270"/>
                <a:gd name="connsiteY2" fmla="*/ 5063 h 76304"/>
                <a:gd name="connsiteX3" fmla="*/ 159061 w 170270"/>
                <a:gd name="connsiteY3" fmla="*/ 57017 h 76304"/>
                <a:gd name="connsiteX4" fmla="*/ 43300 w 170270"/>
                <a:gd name="connsiteY4" fmla="*/ 71288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304">
                  <a:moveTo>
                    <a:pt x="41786" y="70905"/>
                  </a:moveTo>
                  <a:cubicBezTo>
                    <a:pt x="1482" y="60207"/>
                    <a:pt x="-11966" y="36940"/>
                    <a:pt x="11694" y="18831"/>
                  </a:cubicBezTo>
                  <a:cubicBezTo>
                    <a:pt x="35355" y="697"/>
                    <a:pt x="87231" y="-5443"/>
                    <a:pt x="127779" y="5063"/>
                  </a:cubicBezTo>
                  <a:cubicBezTo>
                    <a:pt x="168325" y="15569"/>
                    <a:pt x="182303" y="38787"/>
                    <a:pt x="159061" y="57017"/>
                  </a:cubicBezTo>
                  <a:cubicBezTo>
                    <a:pt x="135818" y="75246"/>
                    <a:pt x="84086" y="81627"/>
                    <a:pt x="43300" y="71288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igura a mano libera: forma 49">
              <a:extLst>
                <a:ext uri="{FF2B5EF4-FFF2-40B4-BE49-F238E27FC236}">
                  <a16:creationId xmlns:a16="http://schemas.microsoft.com/office/drawing/2014/main" id="{B15AF937-6C85-05BC-9BA1-FE82D0307833}"/>
                </a:ext>
              </a:extLst>
            </p:cNvPr>
            <p:cNvSpPr/>
            <p:nvPr/>
          </p:nvSpPr>
          <p:spPr>
            <a:xfrm>
              <a:off x="7885560" y="3993810"/>
              <a:ext cx="170271" cy="76304"/>
            </a:xfrm>
            <a:custGeom>
              <a:avLst/>
              <a:gdLst>
                <a:gd name="connsiteX0" fmla="*/ 41786 w 170271"/>
                <a:gd name="connsiteY0" fmla="*/ 70905 h 76304"/>
                <a:gd name="connsiteX1" fmla="*/ 11694 w 170271"/>
                <a:gd name="connsiteY1" fmla="*/ 18831 h 76304"/>
                <a:gd name="connsiteX2" fmla="*/ 127779 w 170271"/>
                <a:gd name="connsiteY2" fmla="*/ 5063 h 76304"/>
                <a:gd name="connsiteX3" fmla="*/ 159061 w 170271"/>
                <a:gd name="connsiteY3" fmla="*/ 57017 h 76304"/>
                <a:gd name="connsiteX4" fmla="*/ 43300 w 170271"/>
                <a:gd name="connsiteY4" fmla="*/ 71288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1" h="76304">
                  <a:moveTo>
                    <a:pt x="41786" y="70905"/>
                  </a:moveTo>
                  <a:cubicBezTo>
                    <a:pt x="1482" y="60207"/>
                    <a:pt x="-11966" y="36940"/>
                    <a:pt x="11694" y="18831"/>
                  </a:cubicBezTo>
                  <a:cubicBezTo>
                    <a:pt x="35355" y="697"/>
                    <a:pt x="87233" y="-5443"/>
                    <a:pt x="127779" y="5063"/>
                  </a:cubicBezTo>
                  <a:cubicBezTo>
                    <a:pt x="168325" y="15568"/>
                    <a:pt x="182306" y="38787"/>
                    <a:pt x="159061" y="57017"/>
                  </a:cubicBezTo>
                  <a:cubicBezTo>
                    <a:pt x="135818" y="75246"/>
                    <a:pt x="84086" y="81627"/>
                    <a:pt x="43300" y="71288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igura a mano libera: forma 50">
              <a:extLst>
                <a:ext uri="{FF2B5EF4-FFF2-40B4-BE49-F238E27FC236}">
                  <a16:creationId xmlns:a16="http://schemas.microsoft.com/office/drawing/2014/main" id="{670ADED4-D48E-1B81-C52A-5D2A95093665}"/>
                </a:ext>
              </a:extLst>
            </p:cNvPr>
            <p:cNvSpPr/>
            <p:nvPr/>
          </p:nvSpPr>
          <p:spPr>
            <a:xfrm>
              <a:off x="8260096" y="3866155"/>
              <a:ext cx="170272" cy="76289"/>
            </a:xfrm>
            <a:custGeom>
              <a:avLst/>
              <a:gdLst>
                <a:gd name="connsiteX0" fmla="*/ 41786 w 170272"/>
                <a:gd name="connsiteY0" fmla="*/ 70906 h 76289"/>
                <a:gd name="connsiteX1" fmla="*/ 11694 w 170272"/>
                <a:gd name="connsiteY1" fmla="*/ 18808 h 76289"/>
                <a:gd name="connsiteX2" fmla="*/ 127779 w 170272"/>
                <a:gd name="connsiteY2" fmla="*/ 5064 h 76289"/>
                <a:gd name="connsiteX3" fmla="*/ 159063 w 170272"/>
                <a:gd name="connsiteY3" fmla="*/ 56993 h 76289"/>
                <a:gd name="connsiteX4" fmla="*/ 43300 w 170272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2" h="76289">
                  <a:moveTo>
                    <a:pt x="41786" y="70906"/>
                  </a:moveTo>
                  <a:cubicBezTo>
                    <a:pt x="1482" y="60208"/>
                    <a:pt x="-11966" y="36917"/>
                    <a:pt x="11694" y="18808"/>
                  </a:cubicBezTo>
                  <a:cubicBezTo>
                    <a:pt x="35357" y="698"/>
                    <a:pt x="87233" y="-5443"/>
                    <a:pt x="127779" y="5064"/>
                  </a:cubicBezTo>
                  <a:cubicBezTo>
                    <a:pt x="168325" y="15569"/>
                    <a:pt x="182306" y="38788"/>
                    <a:pt x="159063" y="56993"/>
                  </a:cubicBezTo>
                  <a:cubicBezTo>
                    <a:pt x="135818" y="75223"/>
                    <a:pt x="84086" y="81603"/>
                    <a:pt x="43300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23606329-8C8D-B638-4002-0DD480BAA022}"/>
                </a:ext>
              </a:extLst>
            </p:cNvPr>
            <p:cNvSpPr/>
            <p:nvPr/>
          </p:nvSpPr>
          <p:spPr>
            <a:xfrm>
              <a:off x="8328196" y="4070421"/>
              <a:ext cx="170270" cy="76289"/>
            </a:xfrm>
            <a:custGeom>
              <a:avLst/>
              <a:gdLst>
                <a:gd name="connsiteX0" fmla="*/ 41784 w 170270"/>
                <a:gd name="connsiteY0" fmla="*/ 70906 h 76289"/>
                <a:gd name="connsiteX1" fmla="*/ 11695 w 170270"/>
                <a:gd name="connsiteY1" fmla="*/ 18808 h 76289"/>
                <a:gd name="connsiteX2" fmla="*/ 127777 w 170270"/>
                <a:gd name="connsiteY2" fmla="*/ 5063 h 76289"/>
                <a:gd name="connsiteX3" fmla="*/ 159061 w 170270"/>
                <a:gd name="connsiteY3" fmla="*/ 57018 h 76289"/>
                <a:gd name="connsiteX4" fmla="*/ 43298 w 170270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89">
                  <a:moveTo>
                    <a:pt x="41784" y="70906"/>
                  </a:moveTo>
                  <a:cubicBezTo>
                    <a:pt x="1481" y="60208"/>
                    <a:pt x="-11965" y="36917"/>
                    <a:pt x="11695" y="18808"/>
                  </a:cubicBezTo>
                  <a:cubicBezTo>
                    <a:pt x="35355" y="698"/>
                    <a:pt x="87231" y="-5443"/>
                    <a:pt x="127777" y="5063"/>
                  </a:cubicBezTo>
                  <a:cubicBezTo>
                    <a:pt x="168323" y="15569"/>
                    <a:pt x="182304" y="38788"/>
                    <a:pt x="159061" y="57018"/>
                  </a:cubicBezTo>
                  <a:cubicBezTo>
                    <a:pt x="135816" y="75223"/>
                    <a:pt x="84084" y="81604"/>
                    <a:pt x="43298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397FCB2C-34E6-D962-6CEB-7EEC444EAC2A}"/>
                </a:ext>
              </a:extLst>
            </p:cNvPr>
            <p:cNvSpPr/>
            <p:nvPr/>
          </p:nvSpPr>
          <p:spPr>
            <a:xfrm>
              <a:off x="8685707" y="3823593"/>
              <a:ext cx="170270" cy="76299"/>
            </a:xfrm>
            <a:custGeom>
              <a:avLst/>
              <a:gdLst>
                <a:gd name="connsiteX0" fmla="*/ 41784 w 170270"/>
                <a:gd name="connsiteY0" fmla="*/ 70892 h 76299"/>
                <a:gd name="connsiteX1" fmla="*/ 11695 w 170270"/>
                <a:gd name="connsiteY1" fmla="*/ 18818 h 76299"/>
                <a:gd name="connsiteX2" fmla="*/ 127777 w 170270"/>
                <a:gd name="connsiteY2" fmla="*/ 5074 h 76299"/>
                <a:gd name="connsiteX3" fmla="*/ 159061 w 170270"/>
                <a:gd name="connsiteY3" fmla="*/ 57004 h 76299"/>
                <a:gd name="connsiteX4" fmla="*/ 43298 w 170270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0" h="76299">
                  <a:moveTo>
                    <a:pt x="41784" y="70892"/>
                  </a:moveTo>
                  <a:cubicBezTo>
                    <a:pt x="1481" y="60194"/>
                    <a:pt x="-11965" y="36928"/>
                    <a:pt x="11695" y="18818"/>
                  </a:cubicBezTo>
                  <a:cubicBezTo>
                    <a:pt x="35355" y="709"/>
                    <a:pt x="87231" y="-5456"/>
                    <a:pt x="127777" y="5074"/>
                  </a:cubicBezTo>
                  <a:cubicBezTo>
                    <a:pt x="168326" y="15580"/>
                    <a:pt x="182304" y="38775"/>
                    <a:pt x="159061" y="57004"/>
                  </a:cubicBezTo>
                  <a:cubicBezTo>
                    <a:pt x="135816" y="75234"/>
                    <a:pt x="84084" y="81614"/>
                    <a:pt x="43298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igura a mano libera: forma 53">
              <a:extLst>
                <a:ext uri="{FF2B5EF4-FFF2-40B4-BE49-F238E27FC236}">
                  <a16:creationId xmlns:a16="http://schemas.microsoft.com/office/drawing/2014/main" id="{AAABD89D-F3C9-27DA-0457-533983E011E8}"/>
                </a:ext>
              </a:extLst>
            </p:cNvPr>
            <p:cNvSpPr/>
            <p:nvPr/>
          </p:nvSpPr>
          <p:spPr>
            <a:xfrm>
              <a:off x="8975121" y="4036374"/>
              <a:ext cx="170273" cy="76299"/>
            </a:xfrm>
            <a:custGeom>
              <a:avLst/>
              <a:gdLst>
                <a:gd name="connsiteX0" fmla="*/ 41786 w 170273"/>
                <a:gd name="connsiteY0" fmla="*/ 70892 h 76299"/>
                <a:gd name="connsiteX1" fmla="*/ 11694 w 170273"/>
                <a:gd name="connsiteY1" fmla="*/ 18818 h 76299"/>
                <a:gd name="connsiteX2" fmla="*/ 127777 w 170273"/>
                <a:gd name="connsiteY2" fmla="*/ 5074 h 76299"/>
                <a:gd name="connsiteX3" fmla="*/ 159061 w 170273"/>
                <a:gd name="connsiteY3" fmla="*/ 57004 h 76299"/>
                <a:gd name="connsiteX4" fmla="*/ 43298 w 170273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3" h="76299">
                  <a:moveTo>
                    <a:pt x="41786" y="70892"/>
                  </a:moveTo>
                  <a:cubicBezTo>
                    <a:pt x="1482" y="60194"/>
                    <a:pt x="-11966" y="36928"/>
                    <a:pt x="11694" y="18818"/>
                  </a:cubicBezTo>
                  <a:cubicBezTo>
                    <a:pt x="35355" y="709"/>
                    <a:pt x="87231" y="-5456"/>
                    <a:pt x="127777" y="5074"/>
                  </a:cubicBezTo>
                  <a:cubicBezTo>
                    <a:pt x="168325" y="15580"/>
                    <a:pt x="182311" y="38775"/>
                    <a:pt x="159061" y="57004"/>
                  </a:cubicBezTo>
                  <a:cubicBezTo>
                    <a:pt x="135818" y="75234"/>
                    <a:pt x="84083" y="81614"/>
                    <a:pt x="43298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igura a mano libera: forma 54">
              <a:extLst>
                <a:ext uri="{FF2B5EF4-FFF2-40B4-BE49-F238E27FC236}">
                  <a16:creationId xmlns:a16="http://schemas.microsoft.com/office/drawing/2014/main" id="{1D77EAB6-21D7-0949-0357-77A92392BF22}"/>
                </a:ext>
              </a:extLst>
            </p:cNvPr>
            <p:cNvSpPr/>
            <p:nvPr/>
          </p:nvSpPr>
          <p:spPr>
            <a:xfrm>
              <a:off x="9298585" y="3883162"/>
              <a:ext cx="170277" cy="76312"/>
            </a:xfrm>
            <a:custGeom>
              <a:avLst/>
              <a:gdLst>
                <a:gd name="connsiteX0" fmla="*/ 41786 w 170277"/>
                <a:gd name="connsiteY0" fmla="*/ 70905 h 76312"/>
                <a:gd name="connsiteX1" fmla="*/ 11704 w 170277"/>
                <a:gd name="connsiteY1" fmla="*/ 18831 h 76312"/>
                <a:gd name="connsiteX2" fmla="*/ 127786 w 170277"/>
                <a:gd name="connsiteY2" fmla="*/ 5063 h 76312"/>
                <a:gd name="connsiteX3" fmla="*/ 159068 w 170277"/>
                <a:gd name="connsiteY3" fmla="*/ 57017 h 76312"/>
                <a:gd name="connsiteX4" fmla="*/ 43297 w 170277"/>
                <a:gd name="connsiteY4" fmla="*/ 71312 h 7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12">
                  <a:moveTo>
                    <a:pt x="41786" y="70905"/>
                  </a:moveTo>
                  <a:cubicBezTo>
                    <a:pt x="1485" y="60207"/>
                    <a:pt x="-11973" y="36940"/>
                    <a:pt x="11704" y="18831"/>
                  </a:cubicBezTo>
                  <a:cubicBezTo>
                    <a:pt x="35357" y="697"/>
                    <a:pt x="87221" y="-5443"/>
                    <a:pt x="127786" y="5063"/>
                  </a:cubicBezTo>
                  <a:cubicBezTo>
                    <a:pt x="168327" y="15592"/>
                    <a:pt x="182313" y="38787"/>
                    <a:pt x="159068" y="57017"/>
                  </a:cubicBezTo>
                  <a:cubicBezTo>
                    <a:pt x="135822" y="75246"/>
                    <a:pt x="84078" y="81626"/>
                    <a:pt x="43297" y="71312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igura a mano libera: forma 55">
              <a:extLst>
                <a:ext uri="{FF2B5EF4-FFF2-40B4-BE49-F238E27FC236}">
                  <a16:creationId xmlns:a16="http://schemas.microsoft.com/office/drawing/2014/main" id="{87F58A80-41C3-BE86-F12B-C5F094728F28}"/>
                </a:ext>
              </a:extLst>
            </p:cNvPr>
            <p:cNvSpPr/>
            <p:nvPr/>
          </p:nvSpPr>
          <p:spPr>
            <a:xfrm>
              <a:off x="9324120" y="4070421"/>
              <a:ext cx="170266" cy="76289"/>
            </a:xfrm>
            <a:custGeom>
              <a:avLst/>
              <a:gdLst>
                <a:gd name="connsiteX0" fmla="*/ 41775 w 170266"/>
                <a:gd name="connsiteY0" fmla="*/ 70906 h 76289"/>
                <a:gd name="connsiteX1" fmla="*/ 11693 w 170266"/>
                <a:gd name="connsiteY1" fmla="*/ 18808 h 76289"/>
                <a:gd name="connsiteX2" fmla="*/ 127776 w 170266"/>
                <a:gd name="connsiteY2" fmla="*/ 5063 h 76289"/>
                <a:gd name="connsiteX3" fmla="*/ 159057 w 170266"/>
                <a:gd name="connsiteY3" fmla="*/ 57018 h 76289"/>
                <a:gd name="connsiteX4" fmla="*/ 43311 w 170266"/>
                <a:gd name="connsiteY4" fmla="*/ 71289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89">
                  <a:moveTo>
                    <a:pt x="41775" y="70906"/>
                  </a:moveTo>
                  <a:cubicBezTo>
                    <a:pt x="1474" y="60208"/>
                    <a:pt x="-11960" y="36917"/>
                    <a:pt x="11693" y="18808"/>
                  </a:cubicBezTo>
                  <a:cubicBezTo>
                    <a:pt x="35346" y="698"/>
                    <a:pt x="87234" y="-5443"/>
                    <a:pt x="127776" y="5063"/>
                  </a:cubicBezTo>
                  <a:cubicBezTo>
                    <a:pt x="168317" y="15569"/>
                    <a:pt x="182302" y="38788"/>
                    <a:pt x="159057" y="57018"/>
                  </a:cubicBezTo>
                  <a:cubicBezTo>
                    <a:pt x="135812" y="75223"/>
                    <a:pt x="84092" y="81604"/>
                    <a:pt x="43311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igura a mano libera: forma 56">
              <a:extLst>
                <a:ext uri="{FF2B5EF4-FFF2-40B4-BE49-F238E27FC236}">
                  <a16:creationId xmlns:a16="http://schemas.microsoft.com/office/drawing/2014/main" id="{8F996C77-7764-6C99-3F1A-63EF231D5088}"/>
                </a:ext>
              </a:extLst>
            </p:cNvPr>
            <p:cNvSpPr/>
            <p:nvPr/>
          </p:nvSpPr>
          <p:spPr>
            <a:xfrm>
              <a:off x="9724196" y="3823593"/>
              <a:ext cx="170277" cy="76299"/>
            </a:xfrm>
            <a:custGeom>
              <a:avLst/>
              <a:gdLst>
                <a:gd name="connsiteX0" fmla="*/ 41786 w 170277"/>
                <a:gd name="connsiteY0" fmla="*/ 70892 h 76299"/>
                <a:gd name="connsiteX1" fmla="*/ 11704 w 170277"/>
                <a:gd name="connsiteY1" fmla="*/ 18818 h 76299"/>
                <a:gd name="connsiteX2" fmla="*/ 127786 w 170277"/>
                <a:gd name="connsiteY2" fmla="*/ 5074 h 76299"/>
                <a:gd name="connsiteX3" fmla="*/ 159068 w 170277"/>
                <a:gd name="connsiteY3" fmla="*/ 57004 h 76299"/>
                <a:gd name="connsiteX4" fmla="*/ 43297 w 170277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299">
                  <a:moveTo>
                    <a:pt x="41786" y="70892"/>
                  </a:moveTo>
                  <a:cubicBezTo>
                    <a:pt x="1485" y="60194"/>
                    <a:pt x="-11973" y="36928"/>
                    <a:pt x="11704" y="18818"/>
                  </a:cubicBezTo>
                  <a:cubicBezTo>
                    <a:pt x="35357" y="709"/>
                    <a:pt x="87221" y="-5456"/>
                    <a:pt x="127786" y="5074"/>
                  </a:cubicBezTo>
                  <a:cubicBezTo>
                    <a:pt x="168327" y="15580"/>
                    <a:pt x="182313" y="38775"/>
                    <a:pt x="159068" y="57004"/>
                  </a:cubicBezTo>
                  <a:cubicBezTo>
                    <a:pt x="135823" y="75234"/>
                    <a:pt x="84078" y="81614"/>
                    <a:pt x="43297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igura a mano libera: forma 57">
              <a:extLst>
                <a:ext uri="{FF2B5EF4-FFF2-40B4-BE49-F238E27FC236}">
                  <a16:creationId xmlns:a16="http://schemas.microsoft.com/office/drawing/2014/main" id="{33F99595-2BDC-81DC-3A2E-D7AD519D172E}"/>
                </a:ext>
              </a:extLst>
            </p:cNvPr>
            <p:cNvSpPr/>
            <p:nvPr/>
          </p:nvSpPr>
          <p:spPr>
            <a:xfrm>
              <a:off x="9851876" y="4078936"/>
              <a:ext cx="170266" cy="76289"/>
            </a:xfrm>
            <a:custGeom>
              <a:avLst/>
              <a:gdLst>
                <a:gd name="connsiteX0" fmla="*/ 41775 w 170266"/>
                <a:gd name="connsiteY0" fmla="*/ 70906 h 76289"/>
                <a:gd name="connsiteX1" fmla="*/ 11693 w 170266"/>
                <a:gd name="connsiteY1" fmla="*/ 18807 h 76289"/>
                <a:gd name="connsiteX2" fmla="*/ 127775 w 170266"/>
                <a:gd name="connsiteY2" fmla="*/ 5063 h 76289"/>
                <a:gd name="connsiteX3" fmla="*/ 159057 w 170266"/>
                <a:gd name="connsiteY3" fmla="*/ 56994 h 76289"/>
                <a:gd name="connsiteX4" fmla="*/ 43311 w 170266"/>
                <a:gd name="connsiteY4" fmla="*/ 71290 h 7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289">
                  <a:moveTo>
                    <a:pt x="41775" y="70906"/>
                  </a:moveTo>
                  <a:cubicBezTo>
                    <a:pt x="1474" y="60208"/>
                    <a:pt x="-11960" y="36917"/>
                    <a:pt x="11693" y="18807"/>
                  </a:cubicBezTo>
                  <a:cubicBezTo>
                    <a:pt x="35346" y="698"/>
                    <a:pt x="87234" y="-5442"/>
                    <a:pt x="127775" y="5063"/>
                  </a:cubicBezTo>
                  <a:cubicBezTo>
                    <a:pt x="168317" y="15569"/>
                    <a:pt x="182302" y="38788"/>
                    <a:pt x="159057" y="56994"/>
                  </a:cubicBezTo>
                  <a:cubicBezTo>
                    <a:pt x="135812" y="75223"/>
                    <a:pt x="84092" y="81603"/>
                    <a:pt x="43311" y="7129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igura a mano libera: forma 58">
              <a:extLst>
                <a:ext uri="{FF2B5EF4-FFF2-40B4-BE49-F238E27FC236}">
                  <a16:creationId xmlns:a16="http://schemas.microsoft.com/office/drawing/2014/main" id="{170237EA-85A4-BC6A-F042-5D383E44CFB6}"/>
                </a:ext>
              </a:extLst>
            </p:cNvPr>
            <p:cNvSpPr/>
            <p:nvPr/>
          </p:nvSpPr>
          <p:spPr>
            <a:xfrm>
              <a:off x="10166826" y="3942744"/>
              <a:ext cx="170266" cy="76304"/>
            </a:xfrm>
            <a:custGeom>
              <a:avLst/>
              <a:gdLst>
                <a:gd name="connsiteX0" fmla="*/ 41775 w 170266"/>
                <a:gd name="connsiteY0" fmla="*/ 70905 h 76304"/>
                <a:gd name="connsiteX1" fmla="*/ 11693 w 170266"/>
                <a:gd name="connsiteY1" fmla="*/ 18831 h 76304"/>
                <a:gd name="connsiteX2" fmla="*/ 127775 w 170266"/>
                <a:gd name="connsiteY2" fmla="*/ 5063 h 76304"/>
                <a:gd name="connsiteX3" fmla="*/ 159057 w 170266"/>
                <a:gd name="connsiteY3" fmla="*/ 57017 h 76304"/>
                <a:gd name="connsiteX4" fmla="*/ 43311 w 170266"/>
                <a:gd name="connsiteY4" fmla="*/ 71288 h 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6" h="76304">
                  <a:moveTo>
                    <a:pt x="41775" y="70905"/>
                  </a:moveTo>
                  <a:cubicBezTo>
                    <a:pt x="1474" y="60207"/>
                    <a:pt x="-11960" y="36940"/>
                    <a:pt x="11693" y="18831"/>
                  </a:cubicBezTo>
                  <a:cubicBezTo>
                    <a:pt x="35346" y="697"/>
                    <a:pt x="87234" y="-5443"/>
                    <a:pt x="127775" y="5063"/>
                  </a:cubicBezTo>
                  <a:cubicBezTo>
                    <a:pt x="168317" y="15569"/>
                    <a:pt x="182302" y="38787"/>
                    <a:pt x="159057" y="57017"/>
                  </a:cubicBezTo>
                  <a:cubicBezTo>
                    <a:pt x="135812" y="75246"/>
                    <a:pt x="84092" y="81627"/>
                    <a:pt x="43311" y="71288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igura a mano libera: forma 59">
              <a:extLst>
                <a:ext uri="{FF2B5EF4-FFF2-40B4-BE49-F238E27FC236}">
                  <a16:creationId xmlns:a16="http://schemas.microsoft.com/office/drawing/2014/main" id="{8B002205-EB84-4FCD-564C-C589C1A78A84}"/>
                </a:ext>
              </a:extLst>
            </p:cNvPr>
            <p:cNvSpPr/>
            <p:nvPr/>
          </p:nvSpPr>
          <p:spPr>
            <a:xfrm>
              <a:off x="10507313" y="4002324"/>
              <a:ext cx="170277" cy="76305"/>
            </a:xfrm>
            <a:custGeom>
              <a:avLst/>
              <a:gdLst>
                <a:gd name="connsiteX0" fmla="*/ 41786 w 170277"/>
                <a:gd name="connsiteY0" fmla="*/ 70906 h 76305"/>
                <a:gd name="connsiteX1" fmla="*/ 11704 w 170277"/>
                <a:gd name="connsiteY1" fmla="*/ 18808 h 76305"/>
                <a:gd name="connsiteX2" fmla="*/ 127786 w 170277"/>
                <a:gd name="connsiteY2" fmla="*/ 5063 h 76305"/>
                <a:gd name="connsiteX3" fmla="*/ 159068 w 170277"/>
                <a:gd name="connsiteY3" fmla="*/ 57018 h 76305"/>
                <a:gd name="connsiteX4" fmla="*/ 43297 w 170277"/>
                <a:gd name="connsiteY4" fmla="*/ 71289 h 7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77" h="76305">
                  <a:moveTo>
                    <a:pt x="41786" y="70906"/>
                  </a:moveTo>
                  <a:cubicBezTo>
                    <a:pt x="1485" y="60208"/>
                    <a:pt x="-11973" y="36941"/>
                    <a:pt x="11704" y="18808"/>
                  </a:cubicBezTo>
                  <a:cubicBezTo>
                    <a:pt x="35357" y="698"/>
                    <a:pt x="87221" y="-5442"/>
                    <a:pt x="127786" y="5063"/>
                  </a:cubicBezTo>
                  <a:cubicBezTo>
                    <a:pt x="168327" y="15569"/>
                    <a:pt x="182313" y="38788"/>
                    <a:pt x="159068" y="57018"/>
                  </a:cubicBezTo>
                  <a:cubicBezTo>
                    <a:pt x="135822" y="75247"/>
                    <a:pt x="84078" y="81627"/>
                    <a:pt x="43297" y="71289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igura a mano libera: forma 60">
              <a:extLst>
                <a:ext uri="{FF2B5EF4-FFF2-40B4-BE49-F238E27FC236}">
                  <a16:creationId xmlns:a16="http://schemas.microsoft.com/office/drawing/2014/main" id="{8B1E9E32-AC95-E285-6D57-E4704BD90803}"/>
                </a:ext>
              </a:extLst>
            </p:cNvPr>
            <p:cNvSpPr/>
            <p:nvPr/>
          </p:nvSpPr>
          <p:spPr>
            <a:xfrm>
              <a:off x="10686071" y="3874659"/>
              <a:ext cx="170265" cy="76299"/>
            </a:xfrm>
            <a:custGeom>
              <a:avLst/>
              <a:gdLst>
                <a:gd name="connsiteX0" fmla="*/ 41793 w 170265"/>
                <a:gd name="connsiteY0" fmla="*/ 70892 h 76299"/>
                <a:gd name="connsiteX1" fmla="*/ 11687 w 170265"/>
                <a:gd name="connsiteY1" fmla="*/ 18818 h 76299"/>
                <a:gd name="connsiteX2" fmla="*/ 127769 w 170265"/>
                <a:gd name="connsiteY2" fmla="*/ 5074 h 76299"/>
                <a:gd name="connsiteX3" fmla="*/ 159051 w 170265"/>
                <a:gd name="connsiteY3" fmla="*/ 57004 h 76299"/>
                <a:gd name="connsiteX4" fmla="*/ 43304 w 170265"/>
                <a:gd name="connsiteY4" fmla="*/ 71300 h 7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65" h="76299">
                  <a:moveTo>
                    <a:pt x="41793" y="70892"/>
                  </a:moveTo>
                  <a:cubicBezTo>
                    <a:pt x="1492" y="60219"/>
                    <a:pt x="-11966" y="36928"/>
                    <a:pt x="11687" y="18818"/>
                  </a:cubicBezTo>
                  <a:cubicBezTo>
                    <a:pt x="35364" y="709"/>
                    <a:pt x="87228" y="-5456"/>
                    <a:pt x="127769" y="5074"/>
                  </a:cubicBezTo>
                  <a:cubicBezTo>
                    <a:pt x="168334" y="15580"/>
                    <a:pt x="182296" y="38799"/>
                    <a:pt x="159051" y="57004"/>
                  </a:cubicBezTo>
                  <a:cubicBezTo>
                    <a:pt x="135805" y="75234"/>
                    <a:pt x="84086" y="81614"/>
                    <a:pt x="43304" y="71300"/>
                  </a:cubicBezTo>
                </a:path>
              </a:pathLst>
            </a:custGeom>
            <a:solidFill>
              <a:srgbClr val="000000"/>
            </a:solidFill>
            <a:ln w="55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igura a mano libera: forma 61">
              <a:extLst>
                <a:ext uri="{FF2B5EF4-FFF2-40B4-BE49-F238E27FC236}">
                  <a16:creationId xmlns:a16="http://schemas.microsoft.com/office/drawing/2014/main" id="{A5AFEF36-7646-77DC-84B9-9FE56BD1A55B}"/>
                </a:ext>
              </a:extLst>
            </p:cNvPr>
            <p:cNvSpPr/>
            <p:nvPr/>
          </p:nvSpPr>
          <p:spPr>
            <a:xfrm>
              <a:off x="7528063" y="3870254"/>
              <a:ext cx="3251665" cy="246818"/>
            </a:xfrm>
            <a:custGeom>
              <a:avLst/>
              <a:gdLst>
                <a:gd name="connsiteX0" fmla="*/ 24 w 3251665"/>
                <a:gd name="connsiteY0" fmla="*/ 102066 h 246818"/>
                <a:gd name="connsiteX1" fmla="*/ 425632 w 3251665"/>
                <a:gd name="connsiteY1" fmla="*/ 170163 h 246818"/>
                <a:gd name="connsiteX2" fmla="*/ 936363 w 3251665"/>
                <a:gd name="connsiteY2" fmla="*/ 246751 h 246818"/>
                <a:gd name="connsiteX3" fmla="*/ 800169 w 3251665"/>
                <a:gd name="connsiteY3" fmla="*/ 25454 h 246818"/>
                <a:gd name="connsiteX4" fmla="*/ 1259827 w 3251665"/>
                <a:gd name="connsiteY4" fmla="*/ -67 h 246818"/>
                <a:gd name="connsiteX5" fmla="*/ 1515191 w 3251665"/>
                <a:gd name="connsiteY5" fmla="*/ 204200 h 246818"/>
                <a:gd name="connsiteX6" fmla="*/ 1847164 w 3251665"/>
                <a:gd name="connsiteY6" fmla="*/ 25454 h 246818"/>
                <a:gd name="connsiteX7" fmla="*/ 1906752 w 3251665"/>
                <a:gd name="connsiteY7" fmla="*/ 246751 h 246818"/>
                <a:gd name="connsiteX8" fmla="*/ 2391951 w 3251665"/>
                <a:gd name="connsiteY8" fmla="*/ 246751 h 246818"/>
                <a:gd name="connsiteX9" fmla="*/ 2264258 w 3251665"/>
                <a:gd name="connsiteY9" fmla="*/ -67 h 246818"/>
                <a:gd name="connsiteX10" fmla="*/ 2740942 w 3251665"/>
                <a:gd name="connsiteY10" fmla="*/ 110581 h 246818"/>
                <a:gd name="connsiteX11" fmla="*/ 3072924 w 3251665"/>
                <a:gd name="connsiteY11" fmla="*/ 170163 h 246818"/>
                <a:gd name="connsiteX12" fmla="*/ 3251689 w 3251665"/>
                <a:gd name="connsiteY12" fmla="*/ 42484 h 246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51665" h="246818">
                  <a:moveTo>
                    <a:pt x="24" y="102066"/>
                  </a:moveTo>
                  <a:lnTo>
                    <a:pt x="425632" y="170163"/>
                  </a:lnTo>
                  <a:lnTo>
                    <a:pt x="936363" y="246751"/>
                  </a:lnTo>
                  <a:lnTo>
                    <a:pt x="800169" y="25454"/>
                  </a:lnTo>
                  <a:lnTo>
                    <a:pt x="1259827" y="-67"/>
                  </a:lnTo>
                  <a:lnTo>
                    <a:pt x="1515191" y="204200"/>
                  </a:lnTo>
                  <a:lnTo>
                    <a:pt x="1847164" y="25454"/>
                  </a:lnTo>
                  <a:lnTo>
                    <a:pt x="1906752" y="246751"/>
                  </a:lnTo>
                  <a:lnTo>
                    <a:pt x="2391951" y="246751"/>
                  </a:lnTo>
                  <a:lnTo>
                    <a:pt x="2264258" y="-67"/>
                  </a:lnTo>
                  <a:lnTo>
                    <a:pt x="2740942" y="110581"/>
                  </a:lnTo>
                  <a:lnTo>
                    <a:pt x="3072924" y="170163"/>
                  </a:lnTo>
                  <a:lnTo>
                    <a:pt x="3251689" y="42484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igura a mano libera: forma 62">
              <a:extLst>
                <a:ext uri="{FF2B5EF4-FFF2-40B4-BE49-F238E27FC236}">
                  <a16:creationId xmlns:a16="http://schemas.microsoft.com/office/drawing/2014/main" id="{4CDF9DC0-0529-3DDC-36BE-30C407526DB0}"/>
                </a:ext>
              </a:extLst>
            </p:cNvPr>
            <p:cNvSpPr/>
            <p:nvPr/>
          </p:nvSpPr>
          <p:spPr>
            <a:xfrm>
              <a:off x="8421841" y="3844709"/>
              <a:ext cx="340488" cy="263848"/>
            </a:xfrm>
            <a:custGeom>
              <a:avLst/>
              <a:gdLst>
                <a:gd name="connsiteX0" fmla="*/ 24 w 340488"/>
                <a:gd name="connsiteY0" fmla="*/ 263781 h 263848"/>
                <a:gd name="connsiteX1" fmla="*/ 340513 w 340488"/>
                <a:gd name="connsiteY1" fmla="*/ -67 h 26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488" h="263848">
                  <a:moveTo>
                    <a:pt x="24" y="263781"/>
                  </a:moveTo>
                  <a:lnTo>
                    <a:pt x="340513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igura a mano libera: forma 63">
              <a:extLst>
                <a:ext uri="{FF2B5EF4-FFF2-40B4-BE49-F238E27FC236}">
                  <a16:creationId xmlns:a16="http://schemas.microsoft.com/office/drawing/2014/main" id="{C8B0D276-0EE4-23DA-4BA4-4A8034DC3472}"/>
                </a:ext>
              </a:extLst>
            </p:cNvPr>
            <p:cNvSpPr/>
            <p:nvPr/>
          </p:nvSpPr>
          <p:spPr>
            <a:xfrm>
              <a:off x="9400751" y="3853224"/>
              <a:ext cx="417094" cy="59581"/>
            </a:xfrm>
            <a:custGeom>
              <a:avLst/>
              <a:gdLst>
                <a:gd name="connsiteX0" fmla="*/ 24 w 417094"/>
                <a:gd name="connsiteY0" fmla="*/ 59515 h 59581"/>
                <a:gd name="connsiteX1" fmla="*/ 417119 w 417094"/>
                <a:gd name="connsiteY1" fmla="*/ -67 h 59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7094" h="59581">
                  <a:moveTo>
                    <a:pt x="24" y="59515"/>
                  </a:moveTo>
                  <a:lnTo>
                    <a:pt x="417119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igura a mano libera: forma 64">
              <a:extLst>
                <a:ext uri="{FF2B5EF4-FFF2-40B4-BE49-F238E27FC236}">
                  <a16:creationId xmlns:a16="http://schemas.microsoft.com/office/drawing/2014/main" id="{5C702EAA-A30A-1855-336C-3B31F66C1A17}"/>
                </a:ext>
              </a:extLst>
            </p:cNvPr>
            <p:cNvSpPr/>
            <p:nvPr/>
          </p:nvSpPr>
          <p:spPr>
            <a:xfrm>
              <a:off x="9937023" y="3963872"/>
              <a:ext cx="306434" cy="153199"/>
            </a:xfrm>
            <a:custGeom>
              <a:avLst/>
              <a:gdLst>
                <a:gd name="connsiteX0" fmla="*/ 24 w 306434"/>
                <a:gd name="connsiteY0" fmla="*/ 153133 h 153199"/>
                <a:gd name="connsiteX1" fmla="*/ 306458 w 306434"/>
                <a:gd name="connsiteY1" fmla="*/ -67 h 15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434" h="153199">
                  <a:moveTo>
                    <a:pt x="24" y="153133"/>
                  </a:moveTo>
                  <a:lnTo>
                    <a:pt x="306458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igura a mano libera: forma 65">
              <a:extLst>
                <a:ext uri="{FF2B5EF4-FFF2-40B4-BE49-F238E27FC236}">
                  <a16:creationId xmlns:a16="http://schemas.microsoft.com/office/drawing/2014/main" id="{A33ADE13-A09C-D883-EBF9-D4969F242CD1}"/>
                </a:ext>
              </a:extLst>
            </p:cNvPr>
            <p:cNvSpPr/>
            <p:nvPr/>
          </p:nvSpPr>
          <p:spPr>
            <a:xfrm>
              <a:off x="7970697" y="3895775"/>
              <a:ext cx="357511" cy="127678"/>
            </a:xfrm>
            <a:custGeom>
              <a:avLst/>
              <a:gdLst>
                <a:gd name="connsiteX0" fmla="*/ 24 w 357511"/>
                <a:gd name="connsiteY0" fmla="*/ 127611 h 127678"/>
                <a:gd name="connsiteX1" fmla="*/ 357535 w 357511"/>
                <a:gd name="connsiteY1" fmla="*/ -67 h 12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511" h="127678">
                  <a:moveTo>
                    <a:pt x="24" y="127611"/>
                  </a:moveTo>
                  <a:lnTo>
                    <a:pt x="357535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igura a mano libera: forma 66">
              <a:extLst>
                <a:ext uri="{FF2B5EF4-FFF2-40B4-BE49-F238E27FC236}">
                  <a16:creationId xmlns:a16="http://schemas.microsoft.com/office/drawing/2014/main" id="{214BC254-9959-4204-DEAE-E0E40C138106}"/>
                </a:ext>
              </a:extLst>
            </p:cNvPr>
            <p:cNvSpPr/>
            <p:nvPr/>
          </p:nvSpPr>
          <p:spPr>
            <a:xfrm>
              <a:off x="8404819" y="4083036"/>
              <a:ext cx="672461" cy="34036"/>
            </a:xfrm>
            <a:custGeom>
              <a:avLst/>
              <a:gdLst>
                <a:gd name="connsiteX0" fmla="*/ 24 w 672461"/>
                <a:gd name="connsiteY0" fmla="*/ 33969 h 34036"/>
                <a:gd name="connsiteX1" fmla="*/ 672485 w 672461"/>
                <a:gd name="connsiteY1" fmla="*/ -67 h 3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2461" h="34036">
                  <a:moveTo>
                    <a:pt x="24" y="33969"/>
                  </a:moveTo>
                  <a:lnTo>
                    <a:pt x="672485" y="-67"/>
                  </a:lnTo>
                </a:path>
              </a:pathLst>
            </a:custGeom>
            <a:noFill/>
            <a:ln w="634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igura a mano libera: forma 67">
              <a:extLst>
                <a:ext uri="{FF2B5EF4-FFF2-40B4-BE49-F238E27FC236}">
                  <a16:creationId xmlns:a16="http://schemas.microsoft.com/office/drawing/2014/main" id="{FD43DD0B-5F5D-3ED0-906F-8AE75A653E37}"/>
                </a:ext>
              </a:extLst>
            </p:cNvPr>
            <p:cNvSpPr/>
            <p:nvPr/>
          </p:nvSpPr>
          <p:spPr>
            <a:xfrm>
              <a:off x="6971306" y="4879350"/>
              <a:ext cx="62956" cy="336083"/>
            </a:xfrm>
            <a:custGeom>
              <a:avLst/>
              <a:gdLst>
                <a:gd name="connsiteX0" fmla="*/ 62867 w 62956"/>
                <a:gd name="connsiteY0" fmla="*/ 335900 h 336083"/>
                <a:gd name="connsiteX1" fmla="*/ -90 w 62956"/>
                <a:gd name="connsiteY1" fmla="*/ 330697 h 336083"/>
                <a:gd name="connsiteX2" fmla="*/ -90 w 62956"/>
                <a:gd name="connsiteY2" fmla="*/ 5085 h 336083"/>
                <a:gd name="connsiteX3" fmla="*/ 62867 w 62956"/>
                <a:gd name="connsiteY3" fmla="*/ -183 h 33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56" h="336083">
                  <a:moveTo>
                    <a:pt x="62867" y="335900"/>
                  </a:moveTo>
                  <a:cubicBezTo>
                    <a:pt x="28155" y="335900"/>
                    <a:pt x="-90" y="333552"/>
                    <a:pt x="-90" y="330697"/>
                  </a:cubicBezTo>
                  <a:lnTo>
                    <a:pt x="-90" y="5085"/>
                  </a:lnTo>
                  <a:cubicBezTo>
                    <a:pt x="-90" y="2165"/>
                    <a:pt x="28155" y="-183"/>
                    <a:pt x="62867" y="-183"/>
                  </a:cubicBezTo>
                </a:path>
              </a:pathLst>
            </a:custGeom>
            <a:noFill/>
            <a:ln w="4062" cap="flat">
              <a:solidFill>
                <a:srgbClr val="333F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igura a mano libera: forma 68">
              <a:extLst>
                <a:ext uri="{FF2B5EF4-FFF2-40B4-BE49-F238E27FC236}">
                  <a16:creationId xmlns:a16="http://schemas.microsoft.com/office/drawing/2014/main" id="{FFD7608A-FEE6-72EB-6D49-D64669371AF4}"/>
                </a:ext>
              </a:extLst>
            </p:cNvPr>
            <p:cNvSpPr/>
            <p:nvPr/>
          </p:nvSpPr>
          <p:spPr>
            <a:xfrm>
              <a:off x="6973337" y="3791385"/>
              <a:ext cx="53816" cy="359438"/>
            </a:xfrm>
            <a:custGeom>
              <a:avLst/>
              <a:gdLst>
                <a:gd name="connsiteX0" fmla="*/ 53727 w 53816"/>
                <a:gd name="connsiteY0" fmla="*/ 359366 h 359438"/>
                <a:gd name="connsiteX1" fmla="*/ -89 w 53816"/>
                <a:gd name="connsiteY1" fmla="*/ 354924 h 359438"/>
                <a:gd name="connsiteX2" fmla="*/ -89 w 53816"/>
                <a:gd name="connsiteY2" fmla="*/ 4434 h 359438"/>
                <a:gd name="connsiteX3" fmla="*/ 53727 w 53816"/>
                <a:gd name="connsiteY3" fmla="*/ -72 h 35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6" h="359438">
                  <a:moveTo>
                    <a:pt x="53727" y="359366"/>
                  </a:moveTo>
                  <a:cubicBezTo>
                    <a:pt x="24029" y="359366"/>
                    <a:pt x="-89" y="357399"/>
                    <a:pt x="-89" y="354924"/>
                  </a:cubicBezTo>
                  <a:lnTo>
                    <a:pt x="-89" y="4434"/>
                  </a:lnTo>
                  <a:cubicBezTo>
                    <a:pt x="-89" y="1959"/>
                    <a:pt x="24029" y="-72"/>
                    <a:pt x="53727" y="-72"/>
                  </a:cubicBezTo>
                </a:path>
              </a:pathLst>
            </a:custGeom>
            <a:noFill/>
            <a:ln w="4062" cap="flat">
              <a:solidFill>
                <a:srgbClr val="333F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igura a mano libera: forma 69">
              <a:extLst>
                <a:ext uri="{FF2B5EF4-FFF2-40B4-BE49-F238E27FC236}">
                  <a16:creationId xmlns:a16="http://schemas.microsoft.com/office/drawing/2014/main" id="{4A790092-3C80-16FD-B76A-B8EA8B761489}"/>
                </a:ext>
              </a:extLst>
            </p:cNvPr>
            <p:cNvSpPr/>
            <p:nvPr/>
          </p:nvSpPr>
          <p:spPr>
            <a:xfrm>
              <a:off x="6973337" y="2705935"/>
              <a:ext cx="53816" cy="526973"/>
            </a:xfrm>
            <a:custGeom>
              <a:avLst/>
              <a:gdLst>
                <a:gd name="connsiteX0" fmla="*/ 53727 w 53816"/>
                <a:gd name="connsiteY0" fmla="*/ 526941 h 526973"/>
                <a:gd name="connsiteX1" fmla="*/ -89 w 53816"/>
                <a:gd name="connsiteY1" fmla="*/ 522499 h 526973"/>
                <a:gd name="connsiteX2" fmla="*/ -89 w 53816"/>
                <a:gd name="connsiteY2" fmla="*/ 4474 h 526973"/>
                <a:gd name="connsiteX3" fmla="*/ 53727 w 53816"/>
                <a:gd name="connsiteY3" fmla="*/ -32 h 52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6" h="526973">
                  <a:moveTo>
                    <a:pt x="53727" y="526941"/>
                  </a:moveTo>
                  <a:cubicBezTo>
                    <a:pt x="24029" y="526941"/>
                    <a:pt x="-89" y="524974"/>
                    <a:pt x="-89" y="522499"/>
                  </a:cubicBezTo>
                  <a:lnTo>
                    <a:pt x="-89" y="4474"/>
                  </a:lnTo>
                  <a:cubicBezTo>
                    <a:pt x="-89" y="1999"/>
                    <a:pt x="24029" y="-32"/>
                    <a:pt x="53727" y="-32"/>
                  </a:cubicBezTo>
                </a:path>
              </a:pathLst>
            </a:custGeom>
            <a:noFill/>
            <a:ln w="4062" cap="flat">
              <a:solidFill>
                <a:srgbClr val="333F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igura a mano libera: forma 70">
              <a:extLst>
                <a:ext uri="{FF2B5EF4-FFF2-40B4-BE49-F238E27FC236}">
                  <a16:creationId xmlns:a16="http://schemas.microsoft.com/office/drawing/2014/main" id="{6EFAB1A7-297E-BFAA-CBEA-4D33D761CC24}"/>
                </a:ext>
              </a:extLst>
            </p:cNvPr>
            <p:cNvSpPr/>
            <p:nvPr/>
          </p:nvSpPr>
          <p:spPr>
            <a:xfrm>
              <a:off x="7504928" y="2797666"/>
              <a:ext cx="1426073" cy="1298599"/>
            </a:xfrm>
            <a:custGeom>
              <a:avLst/>
              <a:gdLst>
                <a:gd name="connsiteX0" fmla="*/ 1426320 w 1426073"/>
                <a:gd name="connsiteY0" fmla="*/ 1291961 h 1298599"/>
                <a:gd name="connsiteX1" fmla="*/ 247 w 1426073"/>
                <a:gd name="connsiteY1" fmla="*/ 1298620 h 1298599"/>
                <a:gd name="connsiteX2" fmla="*/ 707782 w 1426073"/>
                <a:gd name="connsiteY2" fmla="*/ 21 h 129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6073" h="1298599">
                  <a:moveTo>
                    <a:pt x="1426320" y="1291961"/>
                  </a:moveTo>
                  <a:lnTo>
                    <a:pt x="247" y="1298620"/>
                  </a:lnTo>
                  <a:lnTo>
                    <a:pt x="707782" y="21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igura a mano libera: forma 71">
              <a:extLst>
                <a:ext uri="{FF2B5EF4-FFF2-40B4-BE49-F238E27FC236}">
                  <a16:creationId xmlns:a16="http://schemas.microsoft.com/office/drawing/2014/main" id="{65471F5E-BAED-D500-3150-9881C1D23636}"/>
                </a:ext>
              </a:extLst>
            </p:cNvPr>
            <p:cNvSpPr/>
            <p:nvPr/>
          </p:nvSpPr>
          <p:spPr>
            <a:xfrm>
              <a:off x="9617036" y="2754504"/>
              <a:ext cx="1119634" cy="1341765"/>
            </a:xfrm>
            <a:custGeom>
              <a:avLst/>
              <a:gdLst>
                <a:gd name="connsiteX0" fmla="*/ 1119963 w 1119634"/>
                <a:gd name="connsiteY0" fmla="*/ 1334905 h 1341765"/>
                <a:gd name="connsiteX1" fmla="*/ 328 w 1119634"/>
                <a:gd name="connsiteY1" fmla="*/ 1341785 h 1341765"/>
                <a:gd name="connsiteX2" fmla="*/ 555826 w 1119634"/>
                <a:gd name="connsiteY2" fmla="*/ 20 h 134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634" h="1341765">
                  <a:moveTo>
                    <a:pt x="1119963" y="1334905"/>
                  </a:moveTo>
                  <a:lnTo>
                    <a:pt x="328" y="1341785"/>
                  </a:lnTo>
                  <a:lnTo>
                    <a:pt x="555826" y="20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5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igura a mano libera: forma 72">
              <a:extLst>
                <a:ext uri="{FF2B5EF4-FFF2-40B4-BE49-F238E27FC236}">
                  <a16:creationId xmlns:a16="http://schemas.microsoft.com/office/drawing/2014/main" id="{2F0328E6-C4ED-35CB-88AC-786FA2B88B7E}"/>
                </a:ext>
              </a:extLst>
            </p:cNvPr>
            <p:cNvSpPr/>
            <p:nvPr/>
          </p:nvSpPr>
          <p:spPr>
            <a:xfrm>
              <a:off x="8995634" y="2746247"/>
              <a:ext cx="532295" cy="1350015"/>
            </a:xfrm>
            <a:custGeom>
              <a:avLst/>
              <a:gdLst>
                <a:gd name="connsiteX0" fmla="*/ 532585 w 532295"/>
                <a:gd name="connsiteY0" fmla="*/ 1343112 h 1350015"/>
                <a:gd name="connsiteX1" fmla="*/ 290 w 532295"/>
                <a:gd name="connsiteY1" fmla="*/ 1350035 h 1350015"/>
                <a:gd name="connsiteX2" fmla="*/ 264384 w 532295"/>
                <a:gd name="connsiteY2" fmla="*/ 20 h 135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295" h="1350015">
                  <a:moveTo>
                    <a:pt x="532585" y="1343112"/>
                  </a:moveTo>
                  <a:lnTo>
                    <a:pt x="290" y="1350035"/>
                  </a:lnTo>
                  <a:lnTo>
                    <a:pt x="264384" y="20"/>
                  </a:lnTo>
                  <a:close/>
                </a:path>
              </a:pathLst>
            </a:custGeom>
            <a:solidFill>
              <a:srgbClr val="FFEEAA">
                <a:alpha val="30000"/>
              </a:srgbClr>
            </a:solidFill>
            <a:ln w="4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79096CAD-DE56-A9D7-0017-693AA137B986}"/>
                </a:ext>
              </a:extLst>
            </p:cNvPr>
            <p:cNvSpPr txBox="1"/>
            <p:nvPr/>
          </p:nvSpPr>
          <p:spPr>
            <a:xfrm>
              <a:off x="6077797" y="3860753"/>
              <a:ext cx="950524" cy="21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44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Integrated layer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9529EB6E-3A2E-2811-9E8F-D6383841EF7B}"/>
                </a:ext>
              </a:extLst>
            </p:cNvPr>
            <p:cNvSpPr txBox="1"/>
            <p:nvPr/>
          </p:nvSpPr>
          <p:spPr>
            <a:xfrm>
              <a:off x="6229695" y="4949127"/>
              <a:ext cx="806591" cy="21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44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Source layer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5DBBED91-A29B-FF0F-3D9F-6CF47B9625D3}"/>
                </a:ext>
              </a:extLst>
            </p:cNvPr>
            <p:cNvSpPr txBox="1"/>
            <p:nvPr/>
          </p:nvSpPr>
          <p:spPr>
            <a:xfrm>
              <a:off x="6160136" y="2870967"/>
              <a:ext cx="854568" cy="21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44" spc="0" baseline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Analytic layer</a:t>
              </a:r>
            </a:p>
          </p:txBody>
        </p:sp>
        <p:grpSp>
          <p:nvGrpSpPr>
            <p:cNvPr id="77" name="Segnaposto contenuto 16">
              <a:extLst>
                <a:ext uri="{FF2B5EF4-FFF2-40B4-BE49-F238E27FC236}">
                  <a16:creationId xmlns:a16="http://schemas.microsoft.com/office/drawing/2014/main" id="{65614F3C-184D-93A0-0300-BECD81009430}"/>
                </a:ext>
              </a:extLst>
            </p:cNvPr>
            <p:cNvGrpSpPr/>
            <p:nvPr/>
          </p:nvGrpSpPr>
          <p:grpSpPr>
            <a:xfrm>
              <a:off x="7944602" y="2685597"/>
              <a:ext cx="479296" cy="480297"/>
              <a:chOff x="7944602" y="2685597"/>
              <a:chExt cx="479296" cy="480297"/>
            </a:xfrm>
            <a:solidFill>
              <a:srgbClr val="DBE2E3"/>
            </a:solidFill>
          </p:grpSpPr>
          <p:sp>
            <p:nvSpPr>
              <p:cNvPr id="78" name="Figura a mano libera: forma 77">
                <a:extLst>
                  <a:ext uri="{FF2B5EF4-FFF2-40B4-BE49-F238E27FC236}">
                    <a16:creationId xmlns:a16="http://schemas.microsoft.com/office/drawing/2014/main" id="{BF638AF5-F785-9F88-2BBC-35420483DA91}"/>
                  </a:ext>
                </a:extLst>
              </p:cNvPr>
              <p:cNvSpPr/>
              <p:nvPr/>
            </p:nvSpPr>
            <p:spPr>
              <a:xfrm>
                <a:off x="7944602" y="2805416"/>
                <a:ext cx="359473" cy="360477"/>
              </a:xfrm>
              <a:custGeom>
                <a:avLst/>
                <a:gdLst>
                  <a:gd name="connsiteX0" fmla="*/ 37 w 359473"/>
                  <a:gd name="connsiteY0" fmla="*/ -80 h 360477"/>
                  <a:gd name="connsiteX1" fmla="*/ 37 w 359473"/>
                  <a:gd name="connsiteY1" fmla="*/ 360398 h 360477"/>
                  <a:gd name="connsiteX2" fmla="*/ 359511 w 359473"/>
                  <a:gd name="connsiteY2" fmla="*/ 360398 h 360477"/>
                  <a:gd name="connsiteX3" fmla="*/ 359511 w 359473"/>
                  <a:gd name="connsiteY3" fmla="*/ -80 h 36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473" h="360477">
                    <a:moveTo>
                      <a:pt x="37" y="-80"/>
                    </a:moveTo>
                    <a:lnTo>
                      <a:pt x="37" y="360398"/>
                    </a:lnTo>
                    <a:lnTo>
                      <a:pt x="359511" y="360398"/>
                    </a:lnTo>
                    <a:lnTo>
                      <a:pt x="359511" y="-8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igura a mano libera: forma 78">
                <a:extLst>
                  <a:ext uri="{FF2B5EF4-FFF2-40B4-BE49-F238E27FC236}">
                    <a16:creationId xmlns:a16="http://schemas.microsoft.com/office/drawing/2014/main" id="{5392E7E4-0800-FDE7-59F0-C4FEE09397F3}"/>
                  </a:ext>
                </a:extLst>
              </p:cNvPr>
              <p:cNvSpPr/>
              <p:nvPr/>
            </p:nvSpPr>
            <p:spPr>
              <a:xfrm>
                <a:off x="8304076" y="2685597"/>
                <a:ext cx="119822" cy="480297"/>
              </a:xfrm>
              <a:custGeom>
                <a:avLst/>
                <a:gdLst>
                  <a:gd name="connsiteX0" fmla="*/ 37 w 119822"/>
                  <a:gd name="connsiteY0" fmla="*/ 119740 h 480297"/>
                  <a:gd name="connsiteX1" fmla="*/ 119860 w 119822"/>
                  <a:gd name="connsiteY1" fmla="*/ -80 h 480297"/>
                  <a:gd name="connsiteX2" fmla="*/ 119860 w 119822"/>
                  <a:gd name="connsiteY2" fmla="*/ 360393 h 480297"/>
                  <a:gd name="connsiteX3" fmla="*/ 37 w 119822"/>
                  <a:gd name="connsiteY3" fmla="*/ 480217 h 48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822" h="480297">
                    <a:moveTo>
                      <a:pt x="37" y="119740"/>
                    </a:moveTo>
                    <a:lnTo>
                      <a:pt x="119860" y="-80"/>
                    </a:lnTo>
                    <a:lnTo>
                      <a:pt x="119860" y="360393"/>
                    </a:lnTo>
                    <a:lnTo>
                      <a:pt x="37" y="480217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igura a mano libera: forma 79">
                <a:extLst>
                  <a:ext uri="{FF2B5EF4-FFF2-40B4-BE49-F238E27FC236}">
                    <a16:creationId xmlns:a16="http://schemas.microsoft.com/office/drawing/2014/main" id="{8E630808-5893-273E-E53F-692DADECD2B7}"/>
                  </a:ext>
                </a:extLst>
              </p:cNvPr>
              <p:cNvSpPr/>
              <p:nvPr/>
            </p:nvSpPr>
            <p:spPr>
              <a:xfrm>
                <a:off x="7944602" y="2685597"/>
                <a:ext cx="479296" cy="119819"/>
              </a:xfrm>
              <a:custGeom>
                <a:avLst/>
                <a:gdLst>
                  <a:gd name="connsiteX0" fmla="*/ 37 w 479296"/>
                  <a:gd name="connsiteY0" fmla="*/ 119740 h 119819"/>
                  <a:gd name="connsiteX1" fmla="*/ 119862 w 479296"/>
                  <a:gd name="connsiteY1" fmla="*/ -80 h 119819"/>
                  <a:gd name="connsiteX2" fmla="*/ 479334 w 479296"/>
                  <a:gd name="connsiteY2" fmla="*/ -80 h 119819"/>
                  <a:gd name="connsiteX3" fmla="*/ 359511 w 479296"/>
                  <a:gd name="connsiteY3" fmla="*/ 119740 h 11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296" h="119819">
                    <a:moveTo>
                      <a:pt x="37" y="119740"/>
                    </a:moveTo>
                    <a:lnTo>
                      <a:pt x="119862" y="-80"/>
                    </a:lnTo>
                    <a:lnTo>
                      <a:pt x="479334" y="-80"/>
                    </a:lnTo>
                    <a:lnTo>
                      <a:pt x="359511" y="11974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igura a mano libera: forma 80">
                <a:extLst>
                  <a:ext uri="{FF2B5EF4-FFF2-40B4-BE49-F238E27FC236}">
                    <a16:creationId xmlns:a16="http://schemas.microsoft.com/office/drawing/2014/main" id="{2692351D-B245-4FA2-E03E-CD75AFA6C73B}"/>
                  </a:ext>
                </a:extLst>
              </p:cNvPr>
              <p:cNvSpPr/>
              <p:nvPr/>
            </p:nvSpPr>
            <p:spPr>
              <a:xfrm>
                <a:off x="7944603" y="2685597"/>
                <a:ext cx="479295" cy="480290"/>
              </a:xfrm>
              <a:custGeom>
                <a:avLst/>
                <a:gdLst>
                  <a:gd name="connsiteX0" fmla="*/ 41 w 479295"/>
                  <a:gd name="connsiteY0" fmla="*/ 119786 h 480290"/>
                  <a:gd name="connsiteX1" fmla="*/ 119865 w 479295"/>
                  <a:gd name="connsiteY1" fmla="*/ -33 h 480290"/>
                  <a:gd name="connsiteX2" fmla="*/ 479336 w 479295"/>
                  <a:gd name="connsiteY2" fmla="*/ -33 h 480290"/>
                  <a:gd name="connsiteX3" fmla="*/ 479336 w 479295"/>
                  <a:gd name="connsiteY3" fmla="*/ 360439 h 480290"/>
                  <a:gd name="connsiteX4" fmla="*/ 359513 w 479295"/>
                  <a:gd name="connsiteY4" fmla="*/ 480258 h 480290"/>
                  <a:gd name="connsiteX5" fmla="*/ 41 w 479295"/>
                  <a:gd name="connsiteY5" fmla="*/ 480258 h 4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9295" h="480290">
                    <a:moveTo>
                      <a:pt x="41" y="119786"/>
                    </a:moveTo>
                    <a:lnTo>
                      <a:pt x="119865" y="-33"/>
                    </a:lnTo>
                    <a:lnTo>
                      <a:pt x="479336" y="-33"/>
                    </a:lnTo>
                    <a:lnTo>
                      <a:pt x="479336" y="360439"/>
                    </a:lnTo>
                    <a:lnTo>
                      <a:pt x="359513" y="480258"/>
                    </a:lnTo>
                    <a:lnTo>
                      <a:pt x="41" y="480258"/>
                    </a:lnTo>
                    <a:close/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igura a mano libera: forma 81">
                <a:extLst>
                  <a:ext uri="{FF2B5EF4-FFF2-40B4-BE49-F238E27FC236}">
                    <a16:creationId xmlns:a16="http://schemas.microsoft.com/office/drawing/2014/main" id="{FA5010BE-BFED-AA08-E880-338CF485676F}"/>
                  </a:ext>
                </a:extLst>
              </p:cNvPr>
              <p:cNvSpPr/>
              <p:nvPr/>
            </p:nvSpPr>
            <p:spPr>
              <a:xfrm>
                <a:off x="7944603" y="2685597"/>
                <a:ext cx="479295" cy="119818"/>
              </a:xfrm>
              <a:custGeom>
                <a:avLst/>
                <a:gdLst>
                  <a:gd name="connsiteX0" fmla="*/ 41 w 479295"/>
                  <a:gd name="connsiteY0" fmla="*/ 119807 h 119818"/>
                  <a:gd name="connsiteX1" fmla="*/ 359513 w 479295"/>
                  <a:gd name="connsiteY1" fmla="*/ 119807 h 119818"/>
                  <a:gd name="connsiteX2" fmla="*/ 479336 w 479295"/>
                  <a:gd name="connsiteY2" fmla="*/ -12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95" h="119818">
                    <a:moveTo>
                      <a:pt x="41" y="119807"/>
                    </a:moveTo>
                    <a:lnTo>
                      <a:pt x="359513" y="119807"/>
                    </a:lnTo>
                    <a:lnTo>
                      <a:pt x="479336" y="-1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igura a mano libera: forma 82">
                <a:extLst>
                  <a:ext uri="{FF2B5EF4-FFF2-40B4-BE49-F238E27FC236}">
                    <a16:creationId xmlns:a16="http://schemas.microsoft.com/office/drawing/2014/main" id="{AABF11A4-A0CC-BDDB-7009-9A5936E425AE}"/>
                  </a:ext>
                </a:extLst>
              </p:cNvPr>
              <p:cNvSpPr/>
              <p:nvPr/>
            </p:nvSpPr>
            <p:spPr>
              <a:xfrm>
                <a:off x="8304074" y="2805416"/>
                <a:ext cx="23988" cy="360471"/>
              </a:xfrm>
              <a:custGeom>
                <a:avLst/>
                <a:gdLst>
                  <a:gd name="connsiteX0" fmla="*/ 27 w 23988"/>
                  <a:gd name="connsiteY0" fmla="*/ -40 h 360471"/>
                  <a:gd name="connsiteX1" fmla="*/ 27 w 23988"/>
                  <a:gd name="connsiteY1" fmla="*/ 360432 h 36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88" h="360471">
                    <a:moveTo>
                      <a:pt x="27" y="-40"/>
                    </a:moveTo>
                    <a:lnTo>
                      <a:pt x="27" y="36043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Segnaposto contenuto 16">
              <a:extLst>
                <a:ext uri="{FF2B5EF4-FFF2-40B4-BE49-F238E27FC236}">
                  <a16:creationId xmlns:a16="http://schemas.microsoft.com/office/drawing/2014/main" id="{9306F0B7-95AB-CDF6-5F2E-8BB38DDB51C2}"/>
                </a:ext>
              </a:extLst>
            </p:cNvPr>
            <p:cNvGrpSpPr/>
            <p:nvPr/>
          </p:nvGrpSpPr>
          <p:grpSpPr>
            <a:xfrm>
              <a:off x="8998578" y="2685597"/>
              <a:ext cx="479296" cy="480297"/>
              <a:chOff x="8998578" y="2685597"/>
              <a:chExt cx="479296" cy="480297"/>
            </a:xfrm>
            <a:solidFill>
              <a:srgbClr val="DBE2E3"/>
            </a:solidFill>
          </p:grpSpPr>
          <p:sp>
            <p:nvSpPr>
              <p:cNvPr id="85" name="Figura a mano libera: forma 84">
                <a:extLst>
                  <a:ext uri="{FF2B5EF4-FFF2-40B4-BE49-F238E27FC236}">
                    <a16:creationId xmlns:a16="http://schemas.microsoft.com/office/drawing/2014/main" id="{AD347D52-B408-D0E4-55A1-55FBC0677426}"/>
                  </a:ext>
                </a:extLst>
              </p:cNvPr>
              <p:cNvSpPr/>
              <p:nvPr/>
            </p:nvSpPr>
            <p:spPr>
              <a:xfrm>
                <a:off x="8998578" y="2805416"/>
                <a:ext cx="359473" cy="360477"/>
              </a:xfrm>
              <a:custGeom>
                <a:avLst/>
                <a:gdLst>
                  <a:gd name="connsiteX0" fmla="*/ 81 w 359473"/>
                  <a:gd name="connsiteY0" fmla="*/ -80 h 360477"/>
                  <a:gd name="connsiteX1" fmla="*/ 81 w 359473"/>
                  <a:gd name="connsiteY1" fmla="*/ 360398 h 360477"/>
                  <a:gd name="connsiteX2" fmla="*/ 359555 w 359473"/>
                  <a:gd name="connsiteY2" fmla="*/ 360398 h 360477"/>
                  <a:gd name="connsiteX3" fmla="*/ 359555 w 359473"/>
                  <a:gd name="connsiteY3" fmla="*/ -80 h 36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473" h="360477">
                    <a:moveTo>
                      <a:pt x="81" y="-80"/>
                    </a:moveTo>
                    <a:lnTo>
                      <a:pt x="81" y="360398"/>
                    </a:lnTo>
                    <a:lnTo>
                      <a:pt x="359555" y="360398"/>
                    </a:lnTo>
                    <a:lnTo>
                      <a:pt x="359555" y="-8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igura a mano libera: forma 85">
                <a:extLst>
                  <a:ext uri="{FF2B5EF4-FFF2-40B4-BE49-F238E27FC236}">
                    <a16:creationId xmlns:a16="http://schemas.microsoft.com/office/drawing/2014/main" id="{9BFF730B-89CE-F072-797B-9AA45463C73B}"/>
                  </a:ext>
                </a:extLst>
              </p:cNvPr>
              <p:cNvSpPr/>
              <p:nvPr/>
            </p:nvSpPr>
            <p:spPr>
              <a:xfrm>
                <a:off x="9358052" y="2685597"/>
                <a:ext cx="119822" cy="480297"/>
              </a:xfrm>
              <a:custGeom>
                <a:avLst/>
                <a:gdLst>
                  <a:gd name="connsiteX0" fmla="*/ 81 w 119822"/>
                  <a:gd name="connsiteY0" fmla="*/ 119740 h 480297"/>
                  <a:gd name="connsiteX1" fmla="*/ 119904 w 119822"/>
                  <a:gd name="connsiteY1" fmla="*/ -80 h 480297"/>
                  <a:gd name="connsiteX2" fmla="*/ 119904 w 119822"/>
                  <a:gd name="connsiteY2" fmla="*/ 360393 h 480297"/>
                  <a:gd name="connsiteX3" fmla="*/ 81 w 119822"/>
                  <a:gd name="connsiteY3" fmla="*/ 480217 h 48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822" h="480297">
                    <a:moveTo>
                      <a:pt x="81" y="119740"/>
                    </a:moveTo>
                    <a:lnTo>
                      <a:pt x="119904" y="-80"/>
                    </a:lnTo>
                    <a:lnTo>
                      <a:pt x="119904" y="360393"/>
                    </a:lnTo>
                    <a:lnTo>
                      <a:pt x="81" y="480217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igura a mano libera: forma 86">
                <a:extLst>
                  <a:ext uri="{FF2B5EF4-FFF2-40B4-BE49-F238E27FC236}">
                    <a16:creationId xmlns:a16="http://schemas.microsoft.com/office/drawing/2014/main" id="{6E86322F-21B5-DAE0-EB26-D66EF155656D}"/>
                  </a:ext>
                </a:extLst>
              </p:cNvPr>
              <p:cNvSpPr/>
              <p:nvPr/>
            </p:nvSpPr>
            <p:spPr>
              <a:xfrm>
                <a:off x="8998578" y="2685597"/>
                <a:ext cx="479296" cy="119819"/>
              </a:xfrm>
              <a:custGeom>
                <a:avLst/>
                <a:gdLst>
                  <a:gd name="connsiteX0" fmla="*/ 81 w 479296"/>
                  <a:gd name="connsiteY0" fmla="*/ 119740 h 119819"/>
                  <a:gd name="connsiteX1" fmla="*/ 119906 w 479296"/>
                  <a:gd name="connsiteY1" fmla="*/ -80 h 119819"/>
                  <a:gd name="connsiteX2" fmla="*/ 479377 w 479296"/>
                  <a:gd name="connsiteY2" fmla="*/ -80 h 119819"/>
                  <a:gd name="connsiteX3" fmla="*/ 359555 w 479296"/>
                  <a:gd name="connsiteY3" fmla="*/ 119740 h 11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296" h="119819">
                    <a:moveTo>
                      <a:pt x="81" y="119740"/>
                    </a:moveTo>
                    <a:lnTo>
                      <a:pt x="119906" y="-80"/>
                    </a:lnTo>
                    <a:lnTo>
                      <a:pt x="479377" y="-80"/>
                    </a:lnTo>
                    <a:lnTo>
                      <a:pt x="359555" y="11974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igura a mano libera: forma 87">
                <a:extLst>
                  <a:ext uri="{FF2B5EF4-FFF2-40B4-BE49-F238E27FC236}">
                    <a16:creationId xmlns:a16="http://schemas.microsoft.com/office/drawing/2014/main" id="{E64A15E7-03C8-9CD0-3942-DB5E705213D3}"/>
                  </a:ext>
                </a:extLst>
              </p:cNvPr>
              <p:cNvSpPr/>
              <p:nvPr/>
            </p:nvSpPr>
            <p:spPr>
              <a:xfrm>
                <a:off x="8998578" y="2685597"/>
                <a:ext cx="479295" cy="480290"/>
              </a:xfrm>
              <a:custGeom>
                <a:avLst/>
                <a:gdLst>
                  <a:gd name="connsiteX0" fmla="*/ 85 w 479295"/>
                  <a:gd name="connsiteY0" fmla="*/ 119786 h 480290"/>
                  <a:gd name="connsiteX1" fmla="*/ 119909 w 479295"/>
                  <a:gd name="connsiteY1" fmla="*/ -33 h 480290"/>
                  <a:gd name="connsiteX2" fmla="*/ 479380 w 479295"/>
                  <a:gd name="connsiteY2" fmla="*/ -33 h 480290"/>
                  <a:gd name="connsiteX3" fmla="*/ 479380 w 479295"/>
                  <a:gd name="connsiteY3" fmla="*/ 360439 h 480290"/>
                  <a:gd name="connsiteX4" fmla="*/ 359557 w 479295"/>
                  <a:gd name="connsiteY4" fmla="*/ 480258 h 480290"/>
                  <a:gd name="connsiteX5" fmla="*/ 85 w 479295"/>
                  <a:gd name="connsiteY5" fmla="*/ 480258 h 4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9295" h="480290">
                    <a:moveTo>
                      <a:pt x="85" y="119786"/>
                    </a:moveTo>
                    <a:lnTo>
                      <a:pt x="119909" y="-33"/>
                    </a:lnTo>
                    <a:lnTo>
                      <a:pt x="479380" y="-33"/>
                    </a:lnTo>
                    <a:lnTo>
                      <a:pt x="479380" y="360439"/>
                    </a:lnTo>
                    <a:lnTo>
                      <a:pt x="359557" y="480258"/>
                    </a:lnTo>
                    <a:lnTo>
                      <a:pt x="85" y="480258"/>
                    </a:lnTo>
                    <a:close/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igura a mano libera: forma 88">
                <a:extLst>
                  <a:ext uri="{FF2B5EF4-FFF2-40B4-BE49-F238E27FC236}">
                    <a16:creationId xmlns:a16="http://schemas.microsoft.com/office/drawing/2014/main" id="{130C0656-AA2C-1F31-7498-8B790DD258FE}"/>
                  </a:ext>
                </a:extLst>
              </p:cNvPr>
              <p:cNvSpPr/>
              <p:nvPr/>
            </p:nvSpPr>
            <p:spPr>
              <a:xfrm>
                <a:off x="8998578" y="2685597"/>
                <a:ext cx="479295" cy="119818"/>
              </a:xfrm>
              <a:custGeom>
                <a:avLst/>
                <a:gdLst>
                  <a:gd name="connsiteX0" fmla="*/ 85 w 479295"/>
                  <a:gd name="connsiteY0" fmla="*/ 119807 h 119818"/>
                  <a:gd name="connsiteX1" fmla="*/ 359557 w 479295"/>
                  <a:gd name="connsiteY1" fmla="*/ 119807 h 119818"/>
                  <a:gd name="connsiteX2" fmla="*/ 479380 w 479295"/>
                  <a:gd name="connsiteY2" fmla="*/ -12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95" h="119818">
                    <a:moveTo>
                      <a:pt x="85" y="119807"/>
                    </a:moveTo>
                    <a:lnTo>
                      <a:pt x="359557" y="119807"/>
                    </a:lnTo>
                    <a:lnTo>
                      <a:pt x="479380" y="-1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igura a mano libera: forma 89">
                <a:extLst>
                  <a:ext uri="{FF2B5EF4-FFF2-40B4-BE49-F238E27FC236}">
                    <a16:creationId xmlns:a16="http://schemas.microsoft.com/office/drawing/2014/main" id="{50B89A43-E66B-B750-9F87-431793D267C3}"/>
                  </a:ext>
                </a:extLst>
              </p:cNvPr>
              <p:cNvSpPr/>
              <p:nvPr/>
            </p:nvSpPr>
            <p:spPr>
              <a:xfrm>
                <a:off x="9358050" y="2805416"/>
                <a:ext cx="23988" cy="360471"/>
              </a:xfrm>
              <a:custGeom>
                <a:avLst/>
                <a:gdLst>
                  <a:gd name="connsiteX0" fmla="*/ 71 w 23988"/>
                  <a:gd name="connsiteY0" fmla="*/ -40 h 360471"/>
                  <a:gd name="connsiteX1" fmla="*/ 71 w 23988"/>
                  <a:gd name="connsiteY1" fmla="*/ 360432 h 36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88" h="360471">
                    <a:moveTo>
                      <a:pt x="71" y="-40"/>
                    </a:moveTo>
                    <a:lnTo>
                      <a:pt x="71" y="36043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Segnaposto contenuto 16">
              <a:extLst>
                <a:ext uri="{FF2B5EF4-FFF2-40B4-BE49-F238E27FC236}">
                  <a16:creationId xmlns:a16="http://schemas.microsoft.com/office/drawing/2014/main" id="{0AFCFE16-7B3E-D915-F817-DCC0D9B3DA36}"/>
                </a:ext>
              </a:extLst>
            </p:cNvPr>
            <p:cNvGrpSpPr/>
            <p:nvPr/>
          </p:nvGrpSpPr>
          <p:grpSpPr>
            <a:xfrm>
              <a:off x="9932175" y="2685597"/>
              <a:ext cx="479296" cy="480297"/>
              <a:chOff x="9932175" y="2685597"/>
              <a:chExt cx="479296" cy="480297"/>
            </a:xfrm>
            <a:solidFill>
              <a:srgbClr val="DBE2E3"/>
            </a:solidFill>
          </p:grpSpPr>
          <p:sp>
            <p:nvSpPr>
              <p:cNvPr id="92" name="Figura a mano libera: forma 91">
                <a:extLst>
                  <a:ext uri="{FF2B5EF4-FFF2-40B4-BE49-F238E27FC236}">
                    <a16:creationId xmlns:a16="http://schemas.microsoft.com/office/drawing/2014/main" id="{A01F2886-5458-77D5-BFEB-3F5D899113EB}"/>
                  </a:ext>
                </a:extLst>
              </p:cNvPr>
              <p:cNvSpPr/>
              <p:nvPr/>
            </p:nvSpPr>
            <p:spPr>
              <a:xfrm>
                <a:off x="9932175" y="2805416"/>
                <a:ext cx="359473" cy="360477"/>
              </a:xfrm>
              <a:custGeom>
                <a:avLst/>
                <a:gdLst>
                  <a:gd name="connsiteX0" fmla="*/ 120 w 359473"/>
                  <a:gd name="connsiteY0" fmla="*/ -80 h 360477"/>
                  <a:gd name="connsiteX1" fmla="*/ 120 w 359473"/>
                  <a:gd name="connsiteY1" fmla="*/ 360398 h 360477"/>
                  <a:gd name="connsiteX2" fmla="*/ 359594 w 359473"/>
                  <a:gd name="connsiteY2" fmla="*/ 360398 h 360477"/>
                  <a:gd name="connsiteX3" fmla="*/ 359594 w 359473"/>
                  <a:gd name="connsiteY3" fmla="*/ -80 h 36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473" h="360477">
                    <a:moveTo>
                      <a:pt x="120" y="-80"/>
                    </a:moveTo>
                    <a:lnTo>
                      <a:pt x="120" y="360398"/>
                    </a:lnTo>
                    <a:lnTo>
                      <a:pt x="359594" y="360398"/>
                    </a:lnTo>
                    <a:lnTo>
                      <a:pt x="359594" y="-8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igura a mano libera: forma 92">
                <a:extLst>
                  <a:ext uri="{FF2B5EF4-FFF2-40B4-BE49-F238E27FC236}">
                    <a16:creationId xmlns:a16="http://schemas.microsoft.com/office/drawing/2014/main" id="{04482F4B-7A88-9C2C-D862-CBCCE4A1D66E}"/>
                  </a:ext>
                </a:extLst>
              </p:cNvPr>
              <p:cNvSpPr/>
              <p:nvPr/>
            </p:nvSpPr>
            <p:spPr>
              <a:xfrm>
                <a:off x="10291649" y="2685597"/>
                <a:ext cx="119822" cy="480297"/>
              </a:xfrm>
              <a:custGeom>
                <a:avLst/>
                <a:gdLst>
                  <a:gd name="connsiteX0" fmla="*/ 120 w 119822"/>
                  <a:gd name="connsiteY0" fmla="*/ 119740 h 480297"/>
                  <a:gd name="connsiteX1" fmla="*/ 119943 w 119822"/>
                  <a:gd name="connsiteY1" fmla="*/ -80 h 480297"/>
                  <a:gd name="connsiteX2" fmla="*/ 119943 w 119822"/>
                  <a:gd name="connsiteY2" fmla="*/ 360393 h 480297"/>
                  <a:gd name="connsiteX3" fmla="*/ 120 w 119822"/>
                  <a:gd name="connsiteY3" fmla="*/ 480217 h 48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822" h="480297">
                    <a:moveTo>
                      <a:pt x="120" y="119740"/>
                    </a:moveTo>
                    <a:lnTo>
                      <a:pt x="119943" y="-80"/>
                    </a:lnTo>
                    <a:lnTo>
                      <a:pt x="119943" y="360393"/>
                    </a:lnTo>
                    <a:lnTo>
                      <a:pt x="120" y="480217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igura a mano libera: forma 93">
                <a:extLst>
                  <a:ext uri="{FF2B5EF4-FFF2-40B4-BE49-F238E27FC236}">
                    <a16:creationId xmlns:a16="http://schemas.microsoft.com/office/drawing/2014/main" id="{4BCE4D42-1282-552B-8362-254515B1DF4C}"/>
                  </a:ext>
                </a:extLst>
              </p:cNvPr>
              <p:cNvSpPr/>
              <p:nvPr/>
            </p:nvSpPr>
            <p:spPr>
              <a:xfrm>
                <a:off x="9932175" y="2685597"/>
                <a:ext cx="479296" cy="119819"/>
              </a:xfrm>
              <a:custGeom>
                <a:avLst/>
                <a:gdLst>
                  <a:gd name="connsiteX0" fmla="*/ 120 w 479296"/>
                  <a:gd name="connsiteY0" fmla="*/ 119740 h 119819"/>
                  <a:gd name="connsiteX1" fmla="*/ 119945 w 479296"/>
                  <a:gd name="connsiteY1" fmla="*/ -80 h 119819"/>
                  <a:gd name="connsiteX2" fmla="*/ 479416 w 479296"/>
                  <a:gd name="connsiteY2" fmla="*/ -80 h 119819"/>
                  <a:gd name="connsiteX3" fmla="*/ 359594 w 479296"/>
                  <a:gd name="connsiteY3" fmla="*/ 119740 h 11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296" h="119819">
                    <a:moveTo>
                      <a:pt x="120" y="119740"/>
                    </a:moveTo>
                    <a:lnTo>
                      <a:pt x="119945" y="-80"/>
                    </a:lnTo>
                    <a:lnTo>
                      <a:pt x="479416" y="-80"/>
                    </a:lnTo>
                    <a:lnTo>
                      <a:pt x="359594" y="119740"/>
                    </a:lnTo>
                    <a:close/>
                  </a:path>
                </a:pathLst>
              </a:custGeom>
              <a:solidFill>
                <a:srgbClr val="DBE2E3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igura a mano libera: forma 94">
                <a:extLst>
                  <a:ext uri="{FF2B5EF4-FFF2-40B4-BE49-F238E27FC236}">
                    <a16:creationId xmlns:a16="http://schemas.microsoft.com/office/drawing/2014/main" id="{EEF8ED1E-FA11-DA09-09C2-BE8D43569812}"/>
                  </a:ext>
                </a:extLst>
              </p:cNvPr>
              <p:cNvSpPr/>
              <p:nvPr/>
            </p:nvSpPr>
            <p:spPr>
              <a:xfrm>
                <a:off x="9932176" y="2685597"/>
                <a:ext cx="479295" cy="480290"/>
              </a:xfrm>
              <a:custGeom>
                <a:avLst/>
                <a:gdLst>
                  <a:gd name="connsiteX0" fmla="*/ 124 w 479295"/>
                  <a:gd name="connsiteY0" fmla="*/ 119786 h 480290"/>
                  <a:gd name="connsiteX1" fmla="*/ 119948 w 479295"/>
                  <a:gd name="connsiteY1" fmla="*/ -33 h 480290"/>
                  <a:gd name="connsiteX2" fmla="*/ 479419 w 479295"/>
                  <a:gd name="connsiteY2" fmla="*/ -33 h 480290"/>
                  <a:gd name="connsiteX3" fmla="*/ 479419 w 479295"/>
                  <a:gd name="connsiteY3" fmla="*/ 360439 h 480290"/>
                  <a:gd name="connsiteX4" fmla="*/ 359595 w 479295"/>
                  <a:gd name="connsiteY4" fmla="*/ 480258 h 480290"/>
                  <a:gd name="connsiteX5" fmla="*/ 124 w 479295"/>
                  <a:gd name="connsiteY5" fmla="*/ 480258 h 4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9295" h="480290">
                    <a:moveTo>
                      <a:pt x="124" y="119786"/>
                    </a:moveTo>
                    <a:lnTo>
                      <a:pt x="119948" y="-33"/>
                    </a:lnTo>
                    <a:lnTo>
                      <a:pt x="479419" y="-33"/>
                    </a:lnTo>
                    <a:lnTo>
                      <a:pt x="479419" y="360439"/>
                    </a:lnTo>
                    <a:lnTo>
                      <a:pt x="359595" y="480258"/>
                    </a:lnTo>
                    <a:lnTo>
                      <a:pt x="124" y="480258"/>
                    </a:lnTo>
                    <a:close/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igura a mano libera: forma 95">
                <a:extLst>
                  <a:ext uri="{FF2B5EF4-FFF2-40B4-BE49-F238E27FC236}">
                    <a16:creationId xmlns:a16="http://schemas.microsoft.com/office/drawing/2014/main" id="{C923849E-D749-3FD9-95DE-D5BFFD265B8D}"/>
                  </a:ext>
                </a:extLst>
              </p:cNvPr>
              <p:cNvSpPr/>
              <p:nvPr/>
            </p:nvSpPr>
            <p:spPr>
              <a:xfrm>
                <a:off x="9932176" y="2685597"/>
                <a:ext cx="479295" cy="119818"/>
              </a:xfrm>
              <a:custGeom>
                <a:avLst/>
                <a:gdLst>
                  <a:gd name="connsiteX0" fmla="*/ 124 w 479295"/>
                  <a:gd name="connsiteY0" fmla="*/ 119807 h 119818"/>
                  <a:gd name="connsiteX1" fmla="*/ 359595 w 479295"/>
                  <a:gd name="connsiteY1" fmla="*/ 119807 h 119818"/>
                  <a:gd name="connsiteX2" fmla="*/ 479419 w 479295"/>
                  <a:gd name="connsiteY2" fmla="*/ -12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95" h="119818">
                    <a:moveTo>
                      <a:pt x="124" y="119807"/>
                    </a:moveTo>
                    <a:lnTo>
                      <a:pt x="359595" y="119807"/>
                    </a:lnTo>
                    <a:lnTo>
                      <a:pt x="479419" y="-1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igura a mano libera: forma 96">
                <a:extLst>
                  <a:ext uri="{FF2B5EF4-FFF2-40B4-BE49-F238E27FC236}">
                    <a16:creationId xmlns:a16="http://schemas.microsoft.com/office/drawing/2014/main" id="{981520FE-C8FC-C53E-BDA9-0AD10F97AE30}"/>
                  </a:ext>
                </a:extLst>
              </p:cNvPr>
              <p:cNvSpPr/>
              <p:nvPr/>
            </p:nvSpPr>
            <p:spPr>
              <a:xfrm>
                <a:off x="10291647" y="2805416"/>
                <a:ext cx="23988" cy="360471"/>
              </a:xfrm>
              <a:custGeom>
                <a:avLst/>
                <a:gdLst>
                  <a:gd name="connsiteX0" fmla="*/ 110 w 23988"/>
                  <a:gd name="connsiteY0" fmla="*/ -40 h 360471"/>
                  <a:gd name="connsiteX1" fmla="*/ 110 w 23988"/>
                  <a:gd name="connsiteY1" fmla="*/ 360432 h 36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88" h="360471">
                    <a:moveTo>
                      <a:pt x="110" y="-40"/>
                    </a:moveTo>
                    <a:lnTo>
                      <a:pt x="110" y="360432"/>
                    </a:lnTo>
                  </a:path>
                </a:pathLst>
              </a:custGeom>
              <a:solidFill>
                <a:srgbClr val="DBE2E3"/>
              </a:solidFill>
              <a:ln w="8124" cap="flat">
                <a:solidFill>
                  <a:srgbClr val="333F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5629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E4FC1D-24A1-30A9-3F79-14A9D78D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</a:rPr>
              <a:t>Roadmap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80493A-78BD-465E-6706-B7438E26A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/>
              <a:t>Introduction to Data Platforms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Data Platforms for Precision Farming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Soil Moisture Modeling and Assessment as a Case Study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3B54E90-379C-F0A1-D804-9E1F81D798F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0" y="2974150"/>
            <a:ext cx="3217333" cy="147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2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50FB7-F5EE-09BA-74BF-14A7A90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Questions</a:t>
            </a:r>
            <a:r>
              <a:rPr lang="it-IT" dirty="0"/>
              <a:t>?</a:t>
            </a:r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64C2865-9C30-B405-F307-FB28EAFB0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3555F8-A0C4-5356-F2F2-41A62D61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DF968-5B53-9287-4129-156E9D65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28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65ABE8-5590-AF58-D1CB-426E5B6A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?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911431-3C34-56ED-5A8C-4E7D60D08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Data-Driven Innovation</a:t>
            </a:r>
          </a:p>
          <a:p>
            <a:pPr lvl="1"/>
            <a:r>
              <a:rPr lang="en-US" dirty="0"/>
              <a:t>Use of data and </a:t>
            </a:r>
            <a:r>
              <a:rPr lang="en-US" dirty="0">
                <a:solidFill>
                  <a:srgbClr val="FF5050"/>
                </a:solidFill>
              </a:rPr>
              <a:t>analytics</a:t>
            </a:r>
            <a:r>
              <a:rPr lang="en-US" dirty="0"/>
              <a:t> to foster new products, processes and markets</a:t>
            </a:r>
          </a:p>
          <a:p>
            <a:pPr lvl="1"/>
            <a:r>
              <a:rPr lang="en-US" dirty="0"/>
              <a:t>Drive discovery and execution of innovation, achieving new services with a business value</a:t>
            </a:r>
          </a:p>
          <a:p>
            <a:r>
              <a:rPr lang="en-US" b="1" dirty="0">
                <a:solidFill>
                  <a:srgbClr val="FF5050"/>
                </a:solidFill>
              </a:rPr>
              <a:t>Analytics</a:t>
            </a:r>
          </a:p>
          <a:p>
            <a:pPr lvl="1"/>
            <a:r>
              <a:rPr lang="en-US" dirty="0"/>
              <a:t>A catch-all term for different business intelligence (BI)- and application-related initiatives</a:t>
            </a:r>
          </a:p>
          <a:p>
            <a:pPr lvl="1"/>
            <a:r>
              <a:rPr lang="en-US" dirty="0"/>
              <a:t>E.g., of analyzing information from a particular domain</a:t>
            </a:r>
          </a:p>
          <a:p>
            <a:pPr lvl="1"/>
            <a:r>
              <a:rPr lang="en-US" dirty="0"/>
              <a:t>E.g., applying BI capabilities to a specific content area (e.g., sales, service, supply chain)</a:t>
            </a:r>
          </a:p>
          <a:p>
            <a:r>
              <a:rPr lang="en-US" b="1" dirty="0">
                <a:solidFill>
                  <a:srgbClr val="FF5050"/>
                </a:solidFill>
              </a:rPr>
              <a:t>Advanced</a:t>
            </a:r>
            <a:r>
              <a:rPr lang="en-US" b="1" dirty="0"/>
              <a:t> Analytics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(Semi-)Autonomous examination </a:t>
            </a:r>
            <a:r>
              <a:rPr lang="en-US" dirty="0"/>
              <a:t>of data to discover deeper insights, make predictions, or generate recommendations (e.g., </a:t>
            </a:r>
            <a:r>
              <a:rPr lang="en-US" dirty="0">
                <a:solidFill>
                  <a:srgbClr val="FF5050"/>
                </a:solidFill>
              </a:rPr>
              <a:t>through data/text mining and machine learning</a:t>
            </a:r>
            <a:r>
              <a:rPr lang="en-US" dirty="0"/>
              <a:t>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ED9F4E-626E-1E7A-3000-BFF826D9C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E9CD75A-9A31-0709-AAFF-EA8A3A23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</a:t>
            </a:fld>
            <a:endParaRPr lang="it-IT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D2D0000-E0EE-C982-A03D-24A88741F1A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https://www.gartner.com/en/information-technology/glossary</a:t>
            </a:r>
            <a:r>
              <a:rPr lang="en-US" dirty="0"/>
              <a:t> (accessed 2022-08-01)</a:t>
            </a:r>
          </a:p>
        </p:txBody>
      </p:sp>
    </p:spTree>
    <p:extLst>
      <p:ext uri="{BB962C8B-B14F-4D97-AF65-F5344CB8AC3E}">
        <p14:creationId xmlns:p14="http://schemas.microsoft.com/office/powerpoint/2010/main" val="3744165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Towards a unifying data platform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97B038-5CEC-4928-9297-9F8757740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altLang="en-US" dirty="0">
                <a:solidFill>
                  <a:srgbClr val="FF5050"/>
                </a:solidFill>
              </a:rPr>
              <a:t>Data-driven company </a:t>
            </a:r>
            <a:r>
              <a:rPr lang="en-US" altLang="en-US" dirty="0"/>
              <a:t>refers to companies where decisions and processes are supported by data</a:t>
            </a:r>
          </a:p>
          <a:p>
            <a:pPr lvl="1"/>
            <a:r>
              <a:rPr lang="en-US" dirty="0"/>
              <a:t>Decisions are based on quantitative rather than qualitative knowledge</a:t>
            </a:r>
          </a:p>
          <a:p>
            <a:pPr lvl="1"/>
            <a:r>
              <a:rPr lang="en-US" dirty="0"/>
              <a:t>Processes &amp; Knowledge are an asset of the company and are not lost if managers change</a:t>
            </a:r>
          </a:p>
          <a:p>
            <a:pPr lvl="1"/>
            <a:r>
              <a:rPr lang="en-US" dirty="0"/>
              <a:t>The gap between a data-driven decision and a good decision is a good manager</a:t>
            </a:r>
          </a:p>
          <a:p>
            <a:r>
              <a:rPr lang="en-US" dirty="0"/>
              <a:t>Adopting a data-driven mindset goes far beyond adopting a business intelligence solution and entails: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Create a data culture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Change the mindset of managers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Change processes</a:t>
            </a:r>
          </a:p>
          <a:p>
            <a:pPr lvl="1"/>
            <a:r>
              <a:rPr lang="en-US" dirty="0">
                <a:solidFill>
                  <a:srgbClr val="FF5050"/>
                </a:solidFill>
              </a:rPr>
              <a:t>Improve the quality of all the data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4E30EE0F-2D8A-47C4-B4A0-CF1A84267E2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6</a:t>
            </a:fld>
            <a:endParaRPr 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3635591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igura a mano libera 16"/>
          <p:cNvSpPr/>
          <p:nvPr/>
        </p:nvSpPr>
        <p:spPr>
          <a:xfrm>
            <a:off x="4739149" y="4096977"/>
            <a:ext cx="2588342" cy="1850923"/>
          </a:xfrm>
          <a:custGeom>
            <a:avLst/>
            <a:gdLst>
              <a:gd name="connsiteX0" fmla="*/ 0 w 3451122"/>
              <a:gd name="connsiteY0" fmla="*/ 2467897 h 2467897"/>
              <a:gd name="connsiteX1" fmla="*/ 855406 w 3451122"/>
              <a:gd name="connsiteY1" fmla="*/ 2231922 h 2467897"/>
              <a:gd name="connsiteX2" fmla="*/ 1189703 w 3451122"/>
              <a:gd name="connsiteY2" fmla="*/ 1445342 h 2467897"/>
              <a:gd name="connsiteX3" fmla="*/ 1612490 w 3451122"/>
              <a:gd name="connsiteY3" fmla="*/ 1219200 h 2467897"/>
              <a:gd name="connsiteX4" fmla="*/ 1976283 w 3451122"/>
              <a:gd name="connsiteY4" fmla="*/ 707922 h 2467897"/>
              <a:gd name="connsiteX5" fmla="*/ 2861187 w 3451122"/>
              <a:gd name="connsiteY5" fmla="*/ 491613 h 2467897"/>
              <a:gd name="connsiteX6" fmla="*/ 3136490 w 3451122"/>
              <a:gd name="connsiteY6" fmla="*/ 117987 h 2467897"/>
              <a:gd name="connsiteX7" fmla="*/ 3451122 w 3451122"/>
              <a:gd name="connsiteY7" fmla="*/ 0 h 246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1122" h="2467897">
                <a:moveTo>
                  <a:pt x="0" y="2467897"/>
                </a:moveTo>
                <a:cubicBezTo>
                  <a:pt x="328561" y="2435122"/>
                  <a:pt x="657122" y="2402348"/>
                  <a:pt x="855406" y="2231922"/>
                </a:cubicBezTo>
                <a:cubicBezTo>
                  <a:pt x="1053690" y="2061496"/>
                  <a:pt x="1063522" y="1614129"/>
                  <a:pt x="1189703" y="1445342"/>
                </a:cubicBezTo>
                <a:cubicBezTo>
                  <a:pt x="1315884" y="1276555"/>
                  <a:pt x="1481393" y="1342103"/>
                  <a:pt x="1612490" y="1219200"/>
                </a:cubicBezTo>
                <a:cubicBezTo>
                  <a:pt x="1743587" y="1096297"/>
                  <a:pt x="1768167" y="829186"/>
                  <a:pt x="1976283" y="707922"/>
                </a:cubicBezTo>
                <a:cubicBezTo>
                  <a:pt x="2184399" y="586657"/>
                  <a:pt x="2667819" y="589935"/>
                  <a:pt x="2861187" y="491613"/>
                </a:cubicBezTo>
                <a:cubicBezTo>
                  <a:pt x="3054555" y="393291"/>
                  <a:pt x="3038168" y="199922"/>
                  <a:pt x="3136490" y="117987"/>
                </a:cubicBezTo>
                <a:cubicBezTo>
                  <a:pt x="3234812" y="36052"/>
                  <a:pt x="3342967" y="18026"/>
                  <a:pt x="345112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Towards a unifying data platform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33F4AC41-C3AD-4AD1-8C3B-3B9162652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altLang="en-US" dirty="0">
                <a:solidFill>
                  <a:srgbClr val="FF5050"/>
                </a:solidFill>
              </a:rPr>
              <a:t>Digitalization</a:t>
            </a:r>
            <a:r>
              <a:rPr lang="en-US" altLang="en-US" dirty="0"/>
              <a:t> is a journey that involves three main dimensions. </a:t>
            </a:r>
            <a:br>
              <a:rPr lang="en-US" altLang="en-US" dirty="0"/>
            </a:br>
            <a:r>
              <a:rPr lang="en-US" altLang="en-US" dirty="0"/>
              <a:t>Moving from  A to B is a </a:t>
            </a:r>
            <a:r>
              <a:rPr lang="en-US" dirty="0"/>
              <a:t>multi-year process made of intermediate goals, each of which must be </a:t>
            </a:r>
            <a:r>
              <a:rPr lang="en-US" dirty="0">
                <a:solidFill>
                  <a:srgbClr val="FF5050"/>
                </a:solidFill>
              </a:rPr>
              <a:t>feasible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Solves a company pain and brings value</a:t>
            </a:r>
          </a:p>
          <a:p>
            <a:pPr lvl="1"/>
            <a:r>
              <a:rPr lang="en-US" dirty="0"/>
              <a:t>Can be accomplished in a limited time range (typically less than one year)</a:t>
            </a:r>
          </a:p>
          <a:p>
            <a:pPr lvl="1"/>
            <a:r>
              <a:rPr lang="en-US" dirty="0"/>
              <a:t>Costs must be economically related to gains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8E4F6B34-5773-425D-9EAF-686E3BF979B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7</a:t>
            </a:fld>
            <a:endParaRPr lang="en-US" sz="13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Connettore 2 4"/>
          <p:cNvCxnSpPr/>
          <p:nvPr/>
        </p:nvCxnSpPr>
        <p:spPr>
          <a:xfrm>
            <a:off x="4208207" y="6161750"/>
            <a:ext cx="357648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/>
          <p:cNvCxnSpPr/>
          <p:nvPr/>
        </p:nvCxnSpPr>
        <p:spPr>
          <a:xfrm flipV="1">
            <a:off x="4197146" y="4886015"/>
            <a:ext cx="2097959" cy="1279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/>
          <p:nvPr/>
        </p:nvCxnSpPr>
        <p:spPr>
          <a:xfrm flipH="1" flipV="1">
            <a:off x="4193459" y="4096977"/>
            <a:ext cx="7374" cy="20647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7239000" y="624286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Digital culture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6019800" y="4953001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quality </a:t>
            </a:r>
          </a:p>
          <a:p>
            <a:r>
              <a:rPr lang="en-US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&amp; quantity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2819401" y="3810001"/>
            <a:ext cx="142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Technological</a:t>
            </a:r>
            <a:br>
              <a:rPr lang="en-US" sz="1600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>
                <a:solidFill>
                  <a:srgbClr val="FF5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infrastructure</a:t>
            </a:r>
          </a:p>
        </p:txBody>
      </p:sp>
      <p:sp>
        <p:nvSpPr>
          <p:cNvPr id="14" name="Ovale 13"/>
          <p:cNvSpPr/>
          <p:nvPr/>
        </p:nvSpPr>
        <p:spPr>
          <a:xfrm>
            <a:off x="4709652" y="5911027"/>
            <a:ext cx="66369" cy="663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Ovale 14"/>
          <p:cNvSpPr/>
          <p:nvPr/>
        </p:nvSpPr>
        <p:spPr>
          <a:xfrm>
            <a:off x="7301682" y="4056417"/>
            <a:ext cx="66369" cy="6636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Ovale 17"/>
          <p:cNvSpPr/>
          <p:nvPr/>
        </p:nvSpPr>
        <p:spPr>
          <a:xfrm>
            <a:off x="5340145" y="5745108"/>
            <a:ext cx="66369" cy="66369"/>
          </a:xfrm>
          <a:prstGeom prst="ellipse">
            <a:avLst/>
          </a:prstGeom>
          <a:solidFill>
            <a:srgbClr val="FF92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Ovale 18"/>
          <p:cNvSpPr/>
          <p:nvPr/>
        </p:nvSpPr>
        <p:spPr>
          <a:xfrm>
            <a:off x="5601925" y="5129359"/>
            <a:ext cx="66369" cy="6636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Ovale 19"/>
          <p:cNvSpPr/>
          <p:nvPr/>
        </p:nvSpPr>
        <p:spPr>
          <a:xfrm>
            <a:off x="5904272" y="4989252"/>
            <a:ext cx="66369" cy="663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e 20"/>
          <p:cNvSpPr/>
          <p:nvPr/>
        </p:nvSpPr>
        <p:spPr>
          <a:xfrm>
            <a:off x="6180804" y="4572612"/>
            <a:ext cx="66369" cy="66369"/>
          </a:xfrm>
          <a:prstGeom prst="ellipse">
            <a:avLst/>
          </a:prstGeom>
          <a:solidFill>
            <a:srgbClr val="DEF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Ovale 21"/>
          <p:cNvSpPr/>
          <p:nvPr/>
        </p:nvSpPr>
        <p:spPr>
          <a:xfrm>
            <a:off x="6870293" y="4436190"/>
            <a:ext cx="66369" cy="66369"/>
          </a:xfrm>
          <a:prstGeom prst="ellipse">
            <a:avLst/>
          </a:prstGeom>
          <a:solidFill>
            <a:srgbClr val="DEF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CasellaDiTesto 22"/>
          <p:cNvSpPr txBox="1"/>
          <p:nvPr/>
        </p:nvSpPr>
        <p:spPr>
          <a:xfrm>
            <a:off x="4532671" y="5881529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7297994" y="3816755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</a:p>
        </p:txBody>
      </p:sp>
      <p:sp>
        <p:nvSpPr>
          <p:cNvPr id="25" name="Fumetto 3 24"/>
          <p:cNvSpPr/>
          <p:nvPr/>
        </p:nvSpPr>
        <p:spPr>
          <a:xfrm>
            <a:off x="7858432" y="5048982"/>
            <a:ext cx="2657168" cy="1047018"/>
          </a:xfrm>
          <a:prstGeom prst="wedgeEllipseCallout">
            <a:avLst>
              <a:gd name="adj1" fmla="val -39240"/>
              <a:gd name="adj2" fmla="val 6066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>
                <a:latin typeface="Helvetica" panose="020B0604020202020204" pitchFamily="34" charset="0"/>
                <a:cs typeface="Helvetica" panose="020B0604020202020204" pitchFamily="34" charset="0"/>
              </a:rPr>
              <a:t>Do we have the right persons to drive the project and exploit the results?</a:t>
            </a:r>
          </a:p>
        </p:txBody>
      </p:sp>
      <p:sp>
        <p:nvSpPr>
          <p:cNvPr id="26" name="Fumetto 3 25"/>
          <p:cNvSpPr/>
          <p:nvPr/>
        </p:nvSpPr>
        <p:spPr>
          <a:xfrm>
            <a:off x="8079658" y="3495040"/>
            <a:ext cx="2512142" cy="970648"/>
          </a:xfrm>
          <a:prstGeom prst="wedgeEllipseCallout">
            <a:avLst>
              <a:gd name="adj1" fmla="val -86772"/>
              <a:gd name="adj2" fmla="val 8770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Are processes extensively digitalized and produces reliable data?</a:t>
            </a:r>
          </a:p>
        </p:txBody>
      </p:sp>
      <p:sp>
        <p:nvSpPr>
          <p:cNvPr id="27" name="Fumetto 3 26"/>
          <p:cNvSpPr/>
          <p:nvPr/>
        </p:nvSpPr>
        <p:spPr>
          <a:xfrm>
            <a:off x="1371600" y="5635782"/>
            <a:ext cx="2819400" cy="1146017"/>
          </a:xfrm>
          <a:prstGeom prst="wedgeEllipseCallout">
            <a:avLst>
              <a:gd name="adj1" fmla="val 30629"/>
              <a:gd name="adj2" fmla="val -113471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>
                <a:latin typeface="Helvetica" panose="020B0604020202020204" pitchFamily="34" charset="0"/>
                <a:cs typeface="Helvetica" panose="020B0604020202020204" pitchFamily="34" charset="0"/>
              </a:rPr>
              <a:t>Is the technogical infrastructure appropriate to support data collection and analysis?</a:t>
            </a:r>
          </a:p>
        </p:txBody>
      </p:sp>
    </p:spTree>
    <p:extLst>
      <p:ext uri="{BB962C8B-B14F-4D97-AF65-F5344CB8AC3E}">
        <p14:creationId xmlns:p14="http://schemas.microsoft.com/office/powerpoint/2010/main" val="2738204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/>
              <a:t>Reference scenario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Companies are collecting tons of data to enable advanced analytics</a:t>
            </a:r>
          </a:p>
          <a:p>
            <a:pPr lvl="1"/>
            <a:r>
              <a:rPr lang="en-US" dirty="0"/>
              <a:t>Raw data are difficult to </a:t>
            </a:r>
            <a:r>
              <a:rPr lang="en-US" dirty="0">
                <a:solidFill>
                  <a:srgbClr val="FF5050"/>
                </a:solidFill>
              </a:rPr>
              <a:t>obtain</a:t>
            </a:r>
            <a:r>
              <a:rPr lang="en-US" dirty="0"/>
              <a:t> and more and more </a:t>
            </a:r>
            <a:r>
              <a:rPr lang="en-US" dirty="0">
                <a:solidFill>
                  <a:srgbClr val="FF5050"/>
                </a:solidFill>
              </a:rPr>
              <a:t>heterogeneous</a:t>
            </a:r>
            <a:r>
              <a:rPr lang="en-US" dirty="0"/>
              <a:t> and complex</a:t>
            </a:r>
          </a:p>
          <a:p>
            <a:pPr lvl="1"/>
            <a:r>
              <a:rPr lang="en-US" dirty="0"/>
              <a:t>… making harder their </a:t>
            </a:r>
            <a:r>
              <a:rPr lang="en-US" dirty="0">
                <a:solidFill>
                  <a:srgbClr val="FF5050"/>
                </a:solidFill>
              </a:rPr>
              <a:t>collection</a:t>
            </a:r>
            <a:r>
              <a:rPr lang="en-US" dirty="0"/>
              <a:t>, </a:t>
            </a:r>
            <a:r>
              <a:rPr lang="en-US" dirty="0">
                <a:solidFill>
                  <a:srgbClr val="FF5050"/>
                </a:solidFill>
              </a:rPr>
              <a:t>integration</a:t>
            </a:r>
            <a:r>
              <a:rPr lang="en-US" dirty="0"/>
              <a:t>, </a:t>
            </a:r>
            <a:r>
              <a:rPr lang="en-US" dirty="0">
                <a:solidFill>
                  <a:srgbClr val="FF5050"/>
                </a:solidFill>
              </a:rPr>
              <a:t>transformation</a:t>
            </a:r>
            <a:r>
              <a:rPr lang="en-US" dirty="0"/>
              <a:t>, and </a:t>
            </a:r>
            <a:r>
              <a:rPr lang="en-US" dirty="0">
                <a:solidFill>
                  <a:srgbClr val="FF5050"/>
                </a:solidFill>
              </a:rPr>
              <a:t>maintenance</a:t>
            </a:r>
          </a:p>
          <a:p>
            <a:pPr lvl="1"/>
            <a:r>
              <a:rPr lang="en-US" dirty="0"/>
              <a:t>There is a need for describing/curating the data to make them consumable</a:t>
            </a:r>
          </a:p>
          <a:p>
            <a:endParaRPr lang="en-US" dirty="0"/>
          </a:p>
          <a:p>
            <a:r>
              <a:rPr lang="en-US" dirty="0"/>
              <a:t>Assuming we got the data, where are we collecting and processing data?</a:t>
            </a:r>
          </a:p>
          <a:p>
            <a:pPr lvl="1"/>
            <a:r>
              <a:rPr lang="en-US" dirty="0"/>
              <a:t>Getting </a:t>
            </a:r>
            <a:r>
              <a:rPr lang="en-US" dirty="0">
                <a:solidFill>
                  <a:srgbClr val="FF5050"/>
                </a:solidFill>
              </a:rPr>
              <a:t>value</a:t>
            </a:r>
            <a:r>
              <a:rPr lang="en-US" dirty="0"/>
              <a:t> from data </a:t>
            </a:r>
            <a:r>
              <a:rPr lang="en-US" dirty="0">
                <a:solidFill>
                  <a:srgbClr val="FF5050"/>
                </a:solidFill>
              </a:rPr>
              <a:t>is not </a:t>
            </a:r>
            <a:r>
              <a:rPr lang="en-US" dirty="0"/>
              <a:t>only a matter of </a:t>
            </a:r>
            <a:r>
              <a:rPr lang="en-US" dirty="0">
                <a:solidFill>
                  <a:srgbClr val="FF5050"/>
                </a:solidFill>
              </a:rPr>
              <a:t>storage</a:t>
            </a:r>
          </a:p>
          <a:p>
            <a:pPr lvl="1"/>
            <a:r>
              <a:rPr lang="en-US" dirty="0"/>
              <a:t>Need integrated and multilevel analytical skills and techniques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514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Reference scenario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Our focus</a:t>
            </a:r>
          </a:p>
          <a:p>
            <a:pPr lvl="1"/>
            <a:r>
              <a:rPr lang="en-US" dirty="0"/>
              <a:t>(Un)Structured big-data batch</a:t>
            </a:r>
          </a:p>
          <a:p>
            <a:pPr lvl="1"/>
            <a:r>
              <a:rPr lang="en-US" dirty="0"/>
              <a:t>(Un)Structured big-data streams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2B161C9-5261-454E-90CB-D2B8BA54D09F}"/>
              </a:ext>
            </a:extLst>
          </p:cNvPr>
          <p:cNvSpPr/>
          <p:nvPr/>
        </p:nvSpPr>
        <p:spPr>
          <a:xfrm>
            <a:off x="6994892" y="2419542"/>
            <a:ext cx="2618071" cy="2618071"/>
          </a:xfrm>
          <a:custGeom>
            <a:avLst/>
            <a:gdLst>
              <a:gd name="connsiteX0" fmla="*/ -355 w 2618071"/>
              <a:gd name="connsiteY0" fmla="*/ 654345 h 2618071"/>
              <a:gd name="connsiteX1" fmla="*/ 654163 w 2618071"/>
              <a:gd name="connsiteY1" fmla="*/ -173 h 2618071"/>
              <a:gd name="connsiteX2" fmla="*/ 2617717 w 2618071"/>
              <a:gd name="connsiteY2" fmla="*/ -173 h 2618071"/>
              <a:gd name="connsiteX3" fmla="*/ 2617717 w 2618071"/>
              <a:gd name="connsiteY3" fmla="*/ 1963380 h 2618071"/>
              <a:gd name="connsiteX4" fmla="*/ 1963199 w 2618071"/>
              <a:gd name="connsiteY4" fmla="*/ 2617898 h 2618071"/>
              <a:gd name="connsiteX5" fmla="*/ -355 w 2618071"/>
              <a:gd name="connsiteY5" fmla="*/ 2617898 h 2618071"/>
              <a:gd name="connsiteX6" fmla="*/ -355 w 2618071"/>
              <a:gd name="connsiteY6" fmla="*/ 654345 h 2618071"/>
              <a:gd name="connsiteX7" fmla="*/ 1963199 w 2618071"/>
              <a:gd name="connsiteY7" fmla="*/ 654345 h 2618071"/>
              <a:gd name="connsiteX8" fmla="*/ 2617717 w 2618071"/>
              <a:gd name="connsiteY8" fmla="*/ -173 h 2618071"/>
              <a:gd name="connsiteX9" fmla="*/ 1963199 w 2618071"/>
              <a:gd name="connsiteY9" fmla="*/ 654345 h 2618071"/>
              <a:gd name="connsiteX10" fmla="*/ 1963199 w 2618071"/>
              <a:gd name="connsiteY10" fmla="*/ 2617898 h 261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8071" h="2618071">
                <a:moveTo>
                  <a:pt x="-355" y="654345"/>
                </a:moveTo>
                <a:lnTo>
                  <a:pt x="654163" y="-173"/>
                </a:lnTo>
                <a:lnTo>
                  <a:pt x="2617717" y="-173"/>
                </a:lnTo>
                <a:lnTo>
                  <a:pt x="2617717" y="1963380"/>
                </a:lnTo>
                <a:lnTo>
                  <a:pt x="1963199" y="2617898"/>
                </a:lnTo>
                <a:lnTo>
                  <a:pt x="-355" y="2617898"/>
                </a:lnTo>
                <a:close/>
                <a:moveTo>
                  <a:pt x="-355" y="654345"/>
                </a:moveTo>
                <a:lnTo>
                  <a:pt x="1963199" y="654345"/>
                </a:lnTo>
                <a:lnTo>
                  <a:pt x="2617717" y="-173"/>
                </a:lnTo>
                <a:moveTo>
                  <a:pt x="1963199" y="654345"/>
                </a:moveTo>
                <a:lnTo>
                  <a:pt x="1963199" y="2617898"/>
                </a:lnTo>
              </a:path>
            </a:pathLst>
          </a:custGeom>
          <a:noFill/>
          <a:ln w="12121" cap="flat">
            <a:solidFill>
              <a:srgbClr val="3B383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F69247-428D-44B1-A96E-57E50F7A1CC9}"/>
              </a:ext>
            </a:extLst>
          </p:cNvPr>
          <p:cNvSpPr/>
          <p:nvPr/>
        </p:nvSpPr>
        <p:spPr>
          <a:xfrm flipV="1">
            <a:off x="6994892" y="4392188"/>
            <a:ext cx="649725" cy="649725"/>
          </a:xfrm>
          <a:custGeom>
            <a:avLst/>
            <a:gdLst>
              <a:gd name="connsiteX0" fmla="*/ 91 w 649725"/>
              <a:gd name="connsiteY0" fmla="*/ 255 h 649725"/>
              <a:gd name="connsiteX1" fmla="*/ 649816 w 649725"/>
              <a:gd name="connsiteY1" fmla="*/ 649980 h 64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9725" h="649725">
                <a:moveTo>
                  <a:pt x="91" y="255"/>
                </a:moveTo>
                <a:lnTo>
                  <a:pt x="649816" y="649980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1FA777B-2A3B-49C8-BB1E-EA25AE6CA83C}"/>
              </a:ext>
            </a:extLst>
          </p:cNvPr>
          <p:cNvSpPr/>
          <p:nvPr/>
        </p:nvSpPr>
        <p:spPr>
          <a:xfrm>
            <a:off x="7640320" y="4383096"/>
            <a:ext cx="1969435" cy="9090"/>
          </a:xfrm>
          <a:custGeom>
            <a:avLst/>
            <a:gdLst>
              <a:gd name="connsiteX0" fmla="*/ -355 w 1969435"/>
              <a:gd name="connsiteY0" fmla="*/ -173 h 9090"/>
              <a:gd name="connsiteX1" fmla="*/ 1969080 w 1969435"/>
              <a:gd name="connsiteY1" fmla="*/ -173 h 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9435" h="9090">
                <a:moveTo>
                  <a:pt x="-355" y="-173"/>
                </a:moveTo>
                <a:lnTo>
                  <a:pt x="1969080" y="-173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1F4D50A-8F39-41A3-B83C-36721B3E1CAB}"/>
              </a:ext>
            </a:extLst>
          </p:cNvPr>
          <p:cNvSpPr/>
          <p:nvPr/>
        </p:nvSpPr>
        <p:spPr>
          <a:xfrm>
            <a:off x="7649410" y="2419542"/>
            <a:ext cx="9090" cy="1963798"/>
          </a:xfrm>
          <a:custGeom>
            <a:avLst/>
            <a:gdLst>
              <a:gd name="connsiteX0" fmla="*/ -355 w 9090"/>
              <a:gd name="connsiteY0" fmla="*/ -173 h 1963798"/>
              <a:gd name="connsiteX1" fmla="*/ -355 w 9090"/>
              <a:gd name="connsiteY1" fmla="*/ 1963626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90" h="1963798">
                <a:moveTo>
                  <a:pt x="-355" y="-173"/>
                </a:moveTo>
                <a:lnTo>
                  <a:pt x="-355" y="1963626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6EDC6B-799D-4852-9677-971106B24A2E}"/>
              </a:ext>
            </a:extLst>
          </p:cNvPr>
          <p:cNvSpPr/>
          <p:nvPr/>
        </p:nvSpPr>
        <p:spPr>
          <a:xfrm flipV="1">
            <a:off x="9717505" y="2419542"/>
            <a:ext cx="81815" cy="1963798"/>
          </a:xfrm>
          <a:custGeom>
            <a:avLst/>
            <a:gdLst>
              <a:gd name="connsiteX0" fmla="*/ 54938 w 81815"/>
              <a:gd name="connsiteY0" fmla="*/ 68216 h 1963798"/>
              <a:gd name="connsiteX1" fmla="*/ 54939 w 81815"/>
              <a:gd name="connsiteY1" fmla="*/ 1895657 h 1963798"/>
              <a:gd name="connsiteX2" fmla="*/ 27667 w 81815"/>
              <a:gd name="connsiteY2" fmla="*/ 1895657 h 1963798"/>
              <a:gd name="connsiteX3" fmla="*/ 27666 w 81815"/>
              <a:gd name="connsiteY3" fmla="*/ 68216 h 1963798"/>
              <a:gd name="connsiteX4" fmla="*/ 395 w 81815"/>
              <a:gd name="connsiteY4" fmla="*/ 81852 h 1963798"/>
              <a:gd name="connsiteX5" fmla="*/ 41302 w 81815"/>
              <a:gd name="connsiteY5" fmla="*/ 38 h 1963798"/>
              <a:gd name="connsiteX6" fmla="*/ 82209 w 81815"/>
              <a:gd name="connsiteY6" fmla="*/ 81852 h 1963798"/>
              <a:gd name="connsiteX7" fmla="*/ 82210 w 81815"/>
              <a:gd name="connsiteY7" fmla="*/ 1882022 h 1963798"/>
              <a:gd name="connsiteX8" fmla="*/ 41303 w 81815"/>
              <a:gd name="connsiteY8" fmla="*/ 1963836 h 1963798"/>
              <a:gd name="connsiteX9" fmla="*/ 395 w 81815"/>
              <a:gd name="connsiteY9" fmla="*/ 1882022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938" y="68216"/>
                </a:moveTo>
                <a:lnTo>
                  <a:pt x="54939" y="1895657"/>
                </a:lnTo>
                <a:lnTo>
                  <a:pt x="27667" y="1895657"/>
                </a:lnTo>
                <a:lnTo>
                  <a:pt x="27666" y="68216"/>
                </a:lnTo>
                <a:close/>
                <a:moveTo>
                  <a:pt x="395" y="81852"/>
                </a:moveTo>
                <a:lnTo>
                  <a:pt x="41302" y="38"/>
                </a:lnTo>
                <a:lnTo>
                  <a:pt x="82209" y="81852"/>
                </a:lnTo>
                <a:close/>
                <a:moveTo>
                  <a:pt x="82210" y="1882022"/>
                </a:moveTo>
                <a:lnTo>
                  <a:pt x="41303" y="1963836"/>
                </a:lnTo>
                <a:lnTo>
                  <a:pt x="395" y="1882022"/>
                </a:lnTo>
                <a:close/>
              </a:path>
            </a:pathLst>
          </a:custGeom>
          <a:solidFill>
            <a:srgbClr val="ED7D31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F26017-5EE6-43CB-BA6D-871E5F032B81}"/>
              </a:ext>
            </a:extLst>
          </p:cNvPr>
          <p:cNvSpPr txBox="1"/>
          <p:nvPr/>
        </p:nvSpPr>
        <p:spPr>
          <a:xfrm>
            <a:off x="9728715" y="2396548"/>
            <a:ext cx="973755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Structured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F59598-D712-42C6-9BF6-513E651C975C}"/>
              </a:ext>
            </a:extLst>
          </p:cNvPr>
          <p:cNvSpPr txBox="1"/>
          <p:nvPr/>
        </p:nvSpPr>
        <p:spPr>
          <a:xfrm>
            <a:off x="9728715" y="4105567"/>
            <a:ext cx="1155566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Unstructured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5E2F8B7-1980-45FA-9024-9F400B058C51}"/>
              </a:ext>
            </a:extLst>
          </p:cNvPr>
          <p:cNvSpPr/>
          <p:nvPr/>
        </p:nvSpPr>
        <p:spPr>
          <a:xfrm rot="5400000" flipV="1">
            <a:off x="7935884" y="4164801"/>
            <a:ext cx="81815" cy="1963798"/>
          </a:xfrm>
          <a:custGeom>
            <a:avLst/>
            <a:gdLst>
              <a:gd name="connsiteX0" fmla="*/ 54742 w 81815"/>
              <a:gd name="connsiteY0" fmla="*/ 68408 h 1963798"/>
              <a:gd name="connsiteX1" fmla="*/ 54743 w 81815"/>
              <a:gd name="connsiteY1" fmla="*/ 1895849 h 1963798"/>
              <a:gd name="connsiteX2" fmla="*/ 27471 w 81815"/>
              <a:gd name="connsiteY2" fmla="*/ 1895849 h 1963798"/>
              <a:gd name="connsiteX3" fmla="*/ 27470 w 81815"/>
              <a:gd name="connsiteY3" fmla="*/ 68408 h 1963798"/>
              <a:gd name="connsiteX4" fmla="*/ 199 w 81815"/>
              <a:gd name="connsiteY4" fmla="*/ 82044 h 1963798"/>
              <a:gd name="connsiteX5" fmla="*/ 41106 w 81815"/>
              <a:gd name="connsiteY5" fmla="*/ 229 h 1963798"/>
              <a:gd name="connsiteX6" fmla="*/ 82013 w 81815"/>
              <a:gd name="connsiteY6" fmla="*/ 82044 h 1963798"/>
              <a:gd name="connsiteX7" fmla="*/ 82014 w 81815"/>
              <a:gd name="connsiteY7" fmla="*/ 1882214 h 1963798"/>
              <a:gd name="connsiteX8" fmla="*/ 41107 w 81815"/>
              <a:gd name="connsiteY8" fmla="*/ 1964028 h 1963798"/>
              <a:gd name="connsiteX9" fmla="*/ 199 w 81815"/>
              <a:gd name="connsiteY9" fmla="*/ 1882214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742" y="68408"/>
                </a:moveTo>
                <a:lnTo>
                  <a:pt x="54743" y="1895849"/>
                </a:lnTo>
                <a:lnTo>
                  <a:pt x="27471" y="1895849"/>
                </a:lnTo>
                <a:lnTo>
                  <a:pt x="27470" y="68408"/>
                </a:lnTo>
                <a:close/>
                <a:moveTo>
                  <a:pt x="199" y="82044"/>
                </a:moveTo>
                <a:lnTo>
                  <a:pt x="41106" y="229"/>
                </a:lnTo>
                <a:lnTo>
                  <a:pt x="82013" y="82044"/>
                </a:lnTo>
                <a:close/>
                <a:moveTo>
                  <a:pt x="82014" y="1882214"/>
                </a:moveTo>
                <a:lnTo>
                  <a:pt x="41107" y="1964028"/>
                </a:lnTo>
                <a:lnTo>
                  <a:pt x="199" y="1882214"/>
                </a:lnTo>
                <a:close/>
              </a:path>
            </a:pathLst>
          </a:custGeom>
          <a:solidFill>
            <a:srgbClr val="00B05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75E17-7A1E-4B33-B196-77C2A2C13D1F}"/>
              </a:ext>
            </a:extLst>
          </p:cNvPr>
          <p:cNvSpPr txBox="1"/>
          <p:nvPr/>
        </p:nvSpPr>
        <p:spPr>
          <a:xfrm rot="2480400">
            <a:off x="8730143" y="5198057"/>
            <a:ext cx="501048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F7582-065B-4234-A6C0-A31B04A06AE3}"/>
              </a:ext>
            </a:extLst>
          </p:cNvPr>
          <p:cNvSpPr txBox="1"/>
          <p:nvPr/>
        </p:nvSpPr>
        <p:spPr>
          <a:xfrm rot="2480400">
            <a:off x="8624887" y="5265530"/>
            <a:ext cx="237423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36503E-993F-42EE-B9FF-784643252F48}"/>
              </a:ext>
            </a:extLst>
          </p:cNvPr>
          <p:cNvSpPr txBox="1"/>
          <p:nvPr/>
        </p:nvSpPr>
        <p:spPr>
          <a:xfrm rot="2480400">
            <a:off x="8627332" y="5406972"/>
            <a:ext cx="555591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push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9CE6AE-70B8-407E-A25C-64D4B6AC7DB8}"/>
              </a:ext>
            </a:extLst>
          </p:cNvPr>
          <p:cNvSpPr txBox="1"/>
          <p:nvPr/>
        </p:nvSpPr>
        <p:spPr>
          <a:xfrm rot="2480400">
            <a:off x="8942257" y="5547336"/>
            <a:ext cx="237423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E45013-466F-4EC1-96EB-BD5B2D693FEA}"/>
              </a:ext>
            </a:extLst>
          </p:cNvPr>
          <p:cNvSpPr txBox="1"/>
          <p:nvPr/>
        </p:nvSpPr>
        <p:spPr>
          <a:xfrm rot="2480400">
            <a:off x="6864273" y="5207064"/>
            <a:ext cx="528319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5207F-F070-441F-9981-225846763C42}"/>
              </a:ext>
            </a:extLst>
          </p:cNvPr>
          <p:cNvSpPr txBox="1"/>
          <p:nvPr/>
        </p:nvSpPr>
        <p:spPr>
          <a:xfrm rot="2480400">
            <a:off x="6722771" y="5379698"/>
            <a:ext cx="555591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(pull)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5D19AB9-0418-453C-B542-BDCE501AA9D0}"/>
              </a:ext>
            </a:extLst>
          </p:cNvPr>
          <p:cNvSpPr/>
          <p:nvPr/>
        </p:nvSpPr>
        <p:spPr>
          <a:xfrm rot="2686115" flipV="1">
            <a:off x="7159566" y="2114625"/>
            <a:ext cx="81815" cy="1134497"/>
          </a:xfrm>
          <a:custGeom>
            <a:avLst/>
            <a:gdLst>
              <a:gd name="connsiteX0" fmla="*/ 54656 w 81815"/>
              <a:gd name="connsiteY0" fmla="*/ 68183 h 1134497"/>
              <a:gd name="connsiteX1" fmla="*/ 54657 w 81815"/>
              <a:gd name="connsiteY1" fmla="*/ 1066323 h 1134497"/>
              <a:gd name="connsiteX2" fmla="*/ 27386 w 81815"/>
              <a:gd name="connsiteY2" fmla="*/ 1066323 h 1134497"/>
              <a:gd name="connsiteX3" fmla="*/ 27385 w 81815"/>
              <a:gd name="connsiteY3" fmla="*/ 68183 h 1134497"/>
              <a:gd name="connsiteX4" fmla="*/ 113 w 81815"/>
              <a:gd name="connsiteY4" fmla="*/ 81819 h 1134497"/>
              <a:gd name="connsiteX5" fmla="*/ 41020 w 81815"/>
              <a:gd name="connsiteY5" fmla="*/ 4 h 1134497"/>
              <a:gd name="connsiteX6" fmla="*/ 81928 w 81815"/>
              <a:gd name="connsiteY6" fmla="*/ 81819 h 1134497"/>
              <a:gd name="connsiteX7" fmla="*/ 81929 w 81815"/>
              <a:gd name="connsiteY7" fmla="*/ 1052687 h 1134497"/>
              <a:gd name="connsiteX8" fmla="*/ 41021 w 81815"/>
              <a:gd name="connsiteY8" fmla="*/ 1134502 h 1134497"/>
              <a:gd name="connsiteX9" fmla="*/ 114 w 81815"/>
              <a:gd name="connsiteY9" fmla="*/ 1052687 h 113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134497">
                <a:moveTo>
                  <a:pt x="54656" y="68183"/>
                </a:moveTo>
                <a:lnTo>
                  <a:pt x="54657" y="1066323"/>
                </a:lnTo>
                <a:lnTo>
                  <a:pt x="27386" y="1066323"/>
                </a:lnTo>
                <a:lnTo>
                  <a:pt x="27385" y="68183"/>
                </a:lnTo>
                <a:close/>
                <a:moveTo>
                  <a:pt x="113" y="81819"/>
                </a:moveTo>
                <a:lnTo>
                  <a:pt x="41020" y="4"/>
                </a:lnTo>
                <a:lnTo>
                  <a:pt x="81928" y="81819"/>
                </a:lnTo>
                <a:close/>
                <a:moveTo>
                  <a:pt x="81929" y="1052687"/>
                </a:moveTo>
                <a:lnTo>
                  <a:pt x="41021" y="1134502"/>
                </a:lnTo>
                <a:lnTo>
                  <a:pt x="114" y="1052687"/>
                </a:lnTo>
                <a:close/>
              </a:path>
            </a:pathLst>
          </a:custGeom>
          <a:solidFill>
            <a:srgbClr val="0070C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B175B3-5AFB-4AF2-9766-D01E8CAA8675}"/>
              </a:ext>
            </a:extLst>
          </p:cNvPr>
          <p:cNvSpPr txBox="1"/>
          <p:nvPr/>
        </p:nvSpPr>
        <p:spPr>
          <a:xfrm>
            <a:off x="6329094" y="2841984"/>
            <a:ext cx="437940" cy="301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 dirty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Big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6F8AF8-DE62-4509-A2B1-6D80B8342A31}"/>
              </a:ext>
            </a:extLst>
          </p:cNvPr>
          <p:cNvSpPr txBox="1"/>
          <p:nvPr/>
        </p:nvSpPr>
        <p:spPr>
          <a:xfrm>
            <a:off x="6979829" y="2096561"/>
            <a:ext cx="610134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Small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8AFB24E-0317-439D-AC65-B68725EB541F}"/>
              </a:ext>
            </a:extLst>
          </p:cNvPr>
          <p:cNvSpPr/>
          <p:nvPr/>
        </p:nvSpPr>
        <p:spPr>
          <a:xfrm>
            <a:off x="7003095" y="3085427"/>
            <a:ext cx="1947672" cy="1947672"/>
          </a:xfrm>
          <a:custGeom>
            <a:avLst/>
            <a:gdLst>
              <a:gd name="connsiteX0" fmla="*/ -355 w 354530"/>
              <a:gd name="connsiteY0" fmla="*/ -173 h 2036277"/>
              <a:gd name="connsiteX1" fmla="*/ 354176 w 354530"/>
              <a:gd name="connsiteY1" fmla="*/ -173 h 2036277"/>
              <a:gd name="connsiteX2" fmla="*/ 354176 w 354530"/>
              <a:gd name="connsiteY2" fmla="*/ 2036105 h 2036277"/>
              <a:gd name="connsiteX3" fmla="*/ -355 w 354530"/>
              <a:gd name="connsiteY3" fmla="*/ 2036105 h 203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30" h="2036277">
                <a:moveTo>
                  <a:pt x="-355" y="-173"/>
                </a:moveTo>
                <a:lnTo>
                  <a:pt x="354176" y="-173"/>
                </a:lnTo>
                <a:lnTo>
                  <a:pt x="354176" y="2036105"/>
                </a:lnTo>
                <a:lnTo>
                  <a:pt x="-355" y="2036105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rgbClr val="FFC000"/>
              </a:gs>
            </a:gsLst>
            <a:lin ang="0" scaled="1"/>
            <a:tileRect/>
          </a:gra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54B616-83F0-440A-BA5A-58894230E0F9}"/>
              </a:ext>
            </a:extLst>
          </p:cNvPr>
          <p:cNvSpPr txBox="1"/>
          <p:nvPr/>
        </p:nvSpPr>
        <p:spPr>
          <a:xfrm rot="16200000">
            <a:off x="8326488" y="3901030"/>
            <a:ext cx="910122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Stream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BDBD9F-D278-4E3E-B4CB-D898DB4BB8A9}"/>
              </a:ext>
            </a:extLst>
          </p:cNvPr>
          <p:cNvSpPr txBox="1"/>
          <p:nvPr/>
        </p:nvSpPr>
        <p:spPr>
          <a:xfrm>
            <a:off x="7494273" y="5123706"/>
            <a:ext cx="103738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Velocity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FA50C6-F706-42C3-8737-31B606A1248B}"/>
              </a:ext>
            </a:extLst>
          </p:cNvPr>
          <p:cNvSpPr txBox="1"/>
          <p:nvPr/>
        </p:nvSpPr>
        <p:spPr>
          <a:xfrm>
            <a:off x="744815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0BDF2-0C1A-4795-9D76-38AEEEBCF919}"/>
              </a:ext>
            </a:extLst>
          </p:cNvPr>
          <p:cNvSpPr txBox="1"/>
          <p:nvPr/>
        </p:nvSpPr>
        <p:spPr>
          <a:xfrm>
            <a:off x="7528453" y="5414603"/>
            <a:ext cx="973755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latency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D6ED8A-AF96-430C-A32E-52D9411DA20E}"/>
              </a:ext>
            </a:extLst>
          </p:cNvPr>
          <p:cNvSpPr txBox="1"/>
          <p:nvPr/>
        </p:nvSpPr>
        <p:spPr>
          <a:xfrm>
            <a:off x="829660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923BF2-B1FB-4578-93A0-E0649C3441C7}"/>
              </a:ext>
            </a:extLst>
          </p:cNvPr>
          <p:cNvSpPr txBox="1"/>
          <p:nvPr/>
        </p:nvSpPr>
        <p:spPr>
          <a:xfrm>
            <a:off x="9751859" y="3078338"/>
            <a:ext cx="928303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Variety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44DF46-F8BE-46F6-B26E-E5941A9B9A06}"/>
              </a:ext>
            </a:extLst>
          </p:cNvPr>
          <p:cNvSpPr txBox="1"/>
          <p:nvPr/>
        </p:nvSpPr>
        <p:spPr>
          <a:xfrm>
            <a:off x="9751859" y="3369235"/>
            <a:ext cx="156463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(data model)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B87F97-C71B-41D0-ABC9-7246E15BDD87}"/>
              </a:ext>
            </a:extLst>
          </p:cNvPr>
          <p:cNvSpPr txBox="1"/>
          <p:nvPr/>
        </p:nvSpPr>
        <p:spPr>
          <a:xfrm>
            <a:off x="6229544" y="2423820"/>
            <a:ext cx="991936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Volume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EF8476-F289-4CE3-A6C2-6F998A9222F6}"/>
              </a:ext>
            </a:extLst>
          </p:cNvPr>
          <p:cNvSpPr txBox="1"/>
          <p:nvPr/>
        </p:nvSpPr>
        <p:spPr>
          <a:xfrm rot="16200000">
            <a:off x="6785598" y="3882849"/>
            <a:ext cx="782854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Batch</a:t>
            </a:r>
          </a:p>
        </p:txBody>
      </p:sp>
    </p:spTree>
    <p:extLst>
      <p:ext uri="{BB962C8B-B14F-4D97-AF65-F5344CB8AC3E}">
        <p14:creationId xmlns:p14="http://schemas.microsoft.com/office/powerpoint/2010/main" val="41011980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23557</TotalTime>
  <Words>3748</Words>
  <Application>Microsoft Office PowerPoint</Application>
  <PresentationFormat>Widescreen</PresentationFormat>
  <Paragraphs>476</Paragraphs>
  <Slides>40</Slides>
  <Notes>6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9" baseType="lpstr">
      <vt:lpstr>Arial</vt:lpstr>
      <vt:lpstr>Calibri</vt:lpstr>
      <vt:lpstr>Cambria Math</vt:lpstr>
      <vt:lpstr>Consolas</vt:lpstr>
      <vt:lpstr>CourierPrime</vt:lpstr>
      <vt:lpstr>Helvetica</vt:lpstr>
      <vt:lpstr>Times New Roman</vt:lpstr>
      <vt:lpstr>Wingdings</vt:lpstr>
      <vt:lpstr>Tema di Office</vt:lpstr>
      <vt:lpstr>Data Platform and AI for Precision Farming</vt:lpstr>
      <vt:lpstr>whoami</vt:lpstr>
      <vt:lpstr>The Business Intelligence Group</vt:lpstr>
      <vt:lpstr>Roadmap</vt:lpstr>
      <vt:lpstr>How did we get here?</vt:lpstr>
      <vt:lpstr>Towards a unifying data platform</vt:lpstr>
      <vt:lpstr>Towards a unifying data platform</vt:lpstr>
      <vt:lpstr>Reference scenario</vt:lpstr>
      <vt:lpstr>Reference scenario</vt:lpstr>
      <vt:lpstr>Data platform</vt:lpstr>
      <vt:lpstr>Data platform</vt:lpstr>
      <vt:lpstr>Data platform</vt:lpstr>
      <vt:lpstr>Data platform</vt:lpstr>
      <vt:lpstr>Modeling data pipelines</vt:lpstr>
      <vt:lpstr>Modeling data pipelines</vt:lpstr>
      <vt:lpstr>Data pipeline</vt:lpstr>
      <vt:lpstr>Modeling data pipelines</vt:lpstr>
      <vt:lpstr>Data platform in the agritech domain</vt:lpstr>
      <vt:lpstr>A tentative (service) organization</vt:lpstr>
      <vt:lpstr>Soil moisture monitoring as a case study</vt:lpstr>
      <vt:lpstr>Soil moisture monitoring as a case study</vt:lpstr>
      <vt:lpstr>Soil moisture monitoring as a case study</vt:lpstr>
      <vt:lpstr>Reference scenario</vt:lpstr>
      <vt:lpstr>Sensors layouts and symmetry assumptions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From sensors to soil profiles</vt:lpstr>
      <vt:lpstr>Empirical evaluation</vt:lpstr>
      <vt:lpstr>Descriptive Analytics</vt:lpstr>
      <vt:lpstr>Prescriptive Analytics</vt:lpstr>
      <vt:lpstr>Future direction: improving the model</vt:lpstr>
      <vt:lpstr>Future direction: unifying data platform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Business Intelligence</dc:title>
  <dc:creator>Matteo Francia</dc:creator>
  <cp:lastModifiedBy>Matteo Francia</cp:lastModifiedBy>
  <cp:revision>1249</cp:revision>
  <dcterms:created xsi:type="dcterms:W3CDTF">2019-03-06T18:10:20Z</dcterms:created>
  <dcterms:modified xsi:type="dcterms:W3CDTF">2022-09-09T10:24:53Z</dcterms:modified>
</cp:coreProperties>
</file>